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2.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6.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7.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9.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10.xml" ContentType="application/vnd.openxmlformats-officedocument.presentationml.notesSlide+xml"/>
  <Override PartName="/ppt/charts/chart2.xml" ContentType="application/vnd.openxmlformats-officedocument.drawingml.chart+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11.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12.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notesSlides/notesSlide13.xml" ContentType="application/vnd.openxmlformats-officedocument.presentationml.notesSlide+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notesSlides/notesSlide14.xml" ContentType="application/vnd.openxmlformats-officedocument.presentationml.notesSlide+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notesSlides/notesSlide15.xml" ContentType="application/vnd.openxmlformats-officedocument.presentationml.notesSlide+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86.xml" ContentType="application/vnd.openxmlformats-officedocument.presentationml.tags+xml"/>
  <Override PartName="/ppt/tags/tag8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 id="2147483846" r:id="rId2"/>
    <p:sldMasterId id="2147483877" r:id="rId3"/>
  </p:sldMasterIdLst>
  <p:notesMasterIdLst>
    <p:notesMasterId r:id="rId22"/>
  </p:notesMasterIdLst>
  <p:handoutMasterIdLst>
    <p:handoutMasterId r:id="rId23"/>
  </p:handoutMasterIdLst>
  <p:sldIdLst>
    <p:sldId id="261" r:id="rId4"/>
    <p:sldId id="319" r:id="rId5"/>
    <p:sldId id="320" r:id="rId6"/>
    <p:sldId id="336" r:id="rId7"/>
    <p:sldId id="337" r:id="rId8"/>
    <p:sldId id="339" r:id="rId9"/>
    <p:sldId id="340" r:id="rId10"/>
    <p:sldId id="331" r:id="rId11"/>
    <p:sldId id="341" r:id="rId12"/>
    <p:sldId id="342" r:id="rId13"/>
    <p:sldId id="322" r:id="rId14"/>
    <p:sldId id="323" r:id="rId15"/>
    <p:sldId id="343" r:id="rId16"/>
    <p:sldId id="326" r:id="rId17"/>
    <p:sldId id="344" r:id="rId18"/>
    <p:sldId id="325" r:id="rId19"/>
    <p:sldId id="315" r:id="rId20"/>
    <p:sldId id="345" r:id="rId21"/>
  </p:sldIdLst>
  <p:sldSz cx="9144000" cy="5143500" type="screen16x9"/>
  <p:notesSz cx="6858000" cy="9144000"/>
  <p:custDataLst>
    <p:tags r:id="rId24"/>
  </p:custDataLst>
  <p:defaultTextStyle>
    <a:defPPr>
      <a:defRPr lang="en-CA"/>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German" initials="CG" lastIdx="47" clrIdx="0"/>
  <p:cmAuthor id="1" name="Riley Denver" initials="RD" lastIdx="7" clrIdx="1">
    <p:extLst/>
  </p:cmAuthor>
  <p:cmAuthor id="2" name="Lora Decker" initials="LD" lastIdx="5" clrIdx="2">
    <p:extLst/>
  </p:cmAuthor>
  <p:cmAuthor id="3" name="IDEM" initials="IDR" lastIdx="6" clrIdx="3">
    <p:extLst/>
  </p:cmAuthor>
  <p:cmAuthor id="4" name="Koffi Kpelitse" initials="KK" lastIdx="13" clrIdx="4"/>
  <p:cmAuthor id="5" name="Audrey Alain" initials="AA" lastIdx="2" clrIdx="5">
    <p:extLst/>
  </p:cmAuthor>
  <p:cmAuthor id="6" name="Angeline Wilcox" initials="AW" lastIdx="1" clrIdx="6">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199"/>
    <a:srgbClr val="14838E"/>
    <a:srgbClr val="365254"/>
    <a:srgbClr val="ED7024"/>
    <a:srgbClr val="EAE7DA"/>
    <a:srgbClr val="E5E1D3"/>
    <a:srgbClr val="ECEBE1"/>
    <a:srgbClr val="F0EDE4"/>
    <a:srgbClr val="EDF7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33" autoAdjust="0"/>
    <p:restoredTop sz="80970" autoAdjust="0"/>
  </p:normalViewPr>
  <p:slideViewPr>
    <p:cSldViewPr>
      <p:cViewPr varScale="1">
        <p:scale>
          <a:sx n="120" d="100"/>
          <a:sy n="120" d="100"/>
        </p:scale>
        <p:origin x="-1512" y="-102"/>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203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9" Type="http://schemas.microsoft.com/office/2015/10/relationships/revisionInfo" Target="revisionInfo.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percentStacked"/>
        <c:varyColors val="0"/>
        <c:ser>
          <c:idx val="7"/>
          <c:order val="0"/>
          <c:tx>
            <c:strRef>
              <c:f>'Data CS1'!$I$1</c:f>
              <c:strCache>
                <c:ptCount val="1"/>
                <c:pt idx="0">
                  <c:v>%Reduced Physical Functions</c:v>
                </c:pt>
              </c:strCache>
            </c:strRef>
          </c:tx>
          <c:spPr>
            <a:solidFill>
              <a:srgbClr val="037872"/>
            </a:solidFill>
            <a:ln>
              <a:solidFill>
                <a:schemeClr val="tx1"/>
              </a:solidFill>
            </a:ln>
          </c:spPr>
          <c:invertIfNegative val="0"/>
          <c:cat>
            <c:strRef>
              <c:f>'Data CS1'!$A$2:$A$5</c:f>
              <c:strCache>
                <c:ptCount val="4"/>
                <c:pt idx="0">
                  <c:v>Lighthouse Manor</c:v>
                </c:pt>
                <c:pt idx="1">
                  <c:v>Great Lakes HCtr</c:v>
                </c:pt>
                <c:pt idx="2">
                  <c:v>Woodland Villa NH</c:v>
                </c:pt>
                <c:pt idx="3">
                  <c:v>Rocky Mountain Lodge</c:v>
                </c:pt>
              </c:strCache>
            </c:strRef>
          </c:cat>
          <c:val>
            <c:numRef>
              <c:f>'Data CS1'!$I$2:$I$5</c:f>
              <c:numCache>
                <c:formatCode>General</c:formatCode>
                <c:ptCount val="4"/>
                <c:pt idx="0">
                  <c:v>50</c:v>
                </c:pt>
                <c:pt idx="1">
                  <c:v>38</c:v>
                </c:pt>
                <c:pt idx="2">
                  <c:v>32</c:v>
                </c:pt>
                <c:pt idx="3">
                  <c:v>40</c:v>
                </c:pt>
              </c:numCache>
            </c:numRef>
          </c:val>
          <c:extLst xmlns:c16r2="http://schemas.microsoft.com/office/drawing/2015/06/chart" xmlns:mc="http://schemas.openxmlformats.org/markup-compatibility/2006" xmlns:a14="http://schemas.microsoft.com/office/drawing/2010/main" xmlns:p="http://schemas.openxmlformats.org/presentationml/2006/main"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c:ext xmlns:c16="http://schemas.microsoft.com/office/drawing/2014/chart" uri="{C3380CC4-5D6E-409C-BE32-E72D297353CC}">
              <c16:uniqueId val="{00000000-6F14-4F98-B0DA-9E63748F2635}"/>
            </c:ext>
          </c:extLst>
        </c:ser>
        <c:ser>
          <c:idx val="6"/>
          <c:order val="1"/>
          <c:tx>
            <c:strRef>
              <c:f>'Data CS1'!$H$1</c:f>
              <c:strCache>
                <c:ptCount val="1"/>
                <c:pt idx="0">
                  <c:v>%Impaired Cognition</c:v>
                </c:pt>
              </c:strCache>
            </c:strRef>
          </c:tx>
          <c:spPr>
            <a:solidFill>
              <a:srgbClr val="A24E7E"/>
            </a:solidFill>
            <a:ln>
              <a:solidFill>
                <a:schemeClr val="tx1"/>
              </a:solidFill>
            </a:ln>
          </c:spPr>
          <c:invertIfNegative val="0"/>
          <c:cat>
            <c:strRef>
              <c:f>'Data CS1'!$A$2:$A$5</c:f>
              <c:strCache>
                <c:ptCount val="4"/>
                <c:pt idx="0">
                  <c:v>Lighthouse Manor</c:v>
                </c:pt>
                <c:pt idx="1">
                  <c:v>Great Lakes HCtr</c:v>
                </c:pt>
                <c:pt idx="2">
                  <c:v>Woodland Villa NH</c:v>
                </c:pt>
                <c:pt idx="3">
                  <c:v>Rocky Mountain Lodge</c:v>
                </c:pt>
              </c:strCache>
            </c:strRef>
          </c:cat>
          <c:val>
            <c:numRef>
              <c:f>'Data CS1'!$H$2:$H$5</c:f>
              <c:numCache>
                <c:formatCode>General</c:formatCode>
                <c:ptCount val="4"/>
                <c:pt idx="0">
                  <c:v>4</c:v>
                </c:pt>
                <c:pt idx="1">
                  <c:v>13</c:v>
                </c:pt>
                <c:pt idx="2">
                  <c:v>9</c:v>
                </c:pt>
                <c:pt idx="3">
                  <c:v>11</c:v>
                </c:pt>
              </c:numCache>
            </c:numRef>
          </c:val>
          <c:extLst xmlns:c16r2="http://schemas.microsoft.com/office/drawing/2015/06/chart" xmlns:mc="http://schemas.openxmlformats.org/markup-compatibility/2006" xmlns:a14="http://schemas.microsoft.com/office/drawing/2010/main" xmlns:p="http://schemas.openxmlformats.org/presentationml/2006/main"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c:ext xmlns:c16="http://schemas.microsoft.com/office/drawing/2014/chart" uri="{C3380CC4-5D6E-409C-BE32-E72D297353CC}">
              <c16:uniqueId val="{00000001-6F14-4F98-B0DA-9E63748F2635}"/>
            </c:ext>
          </c:extLst>
        </c:ser>
        <c:ser>
          <c:idx val="5"/>
          <c:order val="2"/>
          <c:tx>
            <c:strRef>
              <c:f>'Data CS1'!$G$1</c:f>
              <c:strCache>
                <c:ptCount val="1"/>
                <c:pt idx="0">
                  <c:v>% Behaviour Problems</c:v>
                </c:pt>
              </c:strCache>
            </c:strRef>
          </c:tx>
          <c:spPr>
            <a:solidFill>
              <a:srgbClr val="00A199"/>
            </a:solidFill>
            <a:ln>
              <a:solidFill>
                <a:schemeClr val="tx1"/>
              </a:solidFill>
            </a:ln>
          </c:spPr>
          <c:invertIfNegative val="0"/>
          <c:cat>
            <c:strRef>
              <c:f>'Data CS1'!$A$2:$A$5</c:f>
              <c:strCache>
                <c:ptCount val="4"/>
                <c:pt idx="0">
                  <c:v>Lighthouse Manor</c:v>
                </c:pt>
                <c:pt idx="1">
                  <c:v>Great Lakes HCtr</c:v>
                </c:pt>
                <c:pt idx="2">
                  <c:v>Woodland Villa NH</c:v>
                </c:pt>
                <c:pt idx="3">
                  <c:v>Rocky Mountain Lodge</c:v>
                </c:pt>
              </c:strCache>
            </c:strRef>
          </c:cat>
          <c:val>
            <c:numRef>
              <c:f>'Data CS1'!$G$2:$G$5</c:f>
              <c:numCache>
                <c:formatCode>General</c:formatCode>
                <c:ptCount val="4"/>
                <c:pt idx="0">
                  <c:v>10</c:v>
                </c:pt>
                <c:pt idx="1">
                  <c:v>25</c:v>
                </c:pt>
                <c:pt idx="2">
                  <c:v>16</c:v>
                </c:pt>
                <c:pt idx="3">
                  <c:v>14</c:v>
                </c:pt>
              </c:numCache>
            </c:numRef>
          </c:val>
          <c:extLst xmlns:c16r2="http://schemas.microsoft.com/office/drawing/2015/06/chart" xmlns:mc="http://schemas.openxmlformats.org/markup-compatibility/2006" xmlns:a14="http://schemas.microsoft.com/office/drawing/2010/main" xmlns:p="http://schemas.openxmlformats.org/presentationml/2006/main"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c:ext xmlns:c16="http://schemas.microsoft.com/office/drawing/2014/chart" uri="{C3380CC4-5D6E-409C-BE32-E72D297353CC}">
              <c16:uniqueId val="{00000002-6F14-4F98-B0DA-9E63748F2635}"/>
            </c:ext>
          </c:extLst>
        </c:ser>
        <c:ser>
          <c:idx val="4"/>
          <c:order val="3"/>
          <c:tx>
            <c:strRef>
              <c:f>'Data CS1'!$F$1</c:f>
              <c:strCache>
                <c:ptCount val="1"/>
                <c:pt idx="0">
                  <c:v>%Special Care</c:v>
                </c:pt>
              </c:strCache>
            </c:strRef>
          </c:tx>
          <c:spPr>
            <a:solidFill>
              <a:srgbClr val="B8D6D6"/>
            </a:solidFill>
            <a:ln>
              <a:solidFill>
                <a:schemeClr val="tx1"/>
              </a:solidFill>
            </a:ln>
          </c:spPr>
          <c:invertIfNegative val="0"/>
          <c:cat>
            <c:strRef>
              <c:f>'Data CS1'!$A$2:$A$5</c:f>
              <c:strCache>
                <c:ptCount val="4"/>
                <c:pt idx="0">
                  <c:v>Lighthouse Manor</c:v>
                </c:pt>
                <c:pt idx="1">
                  <c:v>Great Lakes HCtr</c:v>
                </c:pt>
                <c:pt idx="2">
                  <c:v>Woodland Villa NH</c:v>
                </c:pt>
                <c:pt idx="3">
                  <c:v>Rocky Mountain Lodge</c:v>
                </c:pt>
              </c:strCache>
            </c:strRef>
          </c:cat>
          <c:val>
            <c:numRef>
              <c:f>'Data CS1'!$F$2:$F$5</c:f>
              <c:numCache>
                <c:formatCode>General</c:formatCode>
                <c:ptCount val="4"/>
                <c:pt idx="0">
                  <c:v>8</c:v>
                </c:pt>
                <c:pt idx="1">
                  <c:v>10</c:v>
                </c:pt>
                <c:pt idx="2">
                  <c:v>21</c:v>
                </c:pt>
                <c:pt idx="3">
                  <c:v>13</c:v>
                </c:pt>
              </c:numCache>
            </c:numRef>
          </c:val>
          <c:extLst xmlns:c16r2="http://schemas.microsoft.com/office/drawing/2015/06/chart" xmlns:mc="http://schemas.openxmlformats.org/markup-compatibility/2006" xmlns:a14="http://schemas.microsoft.com/office/drawing/2010/main" xmlns:p="http://schemas.openxmlformats.org/presentationml/2006/main"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c:ext xmlns:c16="http://schemas.microsoft.com/office/drawing/2014/chart" uri="{C3380CC4-5D6E-409C-BE32-E72D297353CC}">
              <c16:uniqueId val="{00000003-6F14-4F98-B0DA-9E63748F2635}"/>
            </c:ext>
          </c:extLst>
        </c:ser>
        <c:ser>
          <c:idx val="3"/>
          <c:order val="4"/>
          <c:tx>
            <c:strRef>
              <c:f>'Data CS1'!$E$1</c:f>
              <c:strCache>
                <c:ptCount val="1"/>
                <c:pt idx="0">
                  <c:v>%Clinically Complex</c:v>
                </c:pt>
              </c:strCache>
            </c:strRef>
          </c:tx>
          <c:spPr>
            <a:solidFill>
              <a:srgbClr val="F8BF3F"/>
            </a:solidFill>
            <a:ln>
              <a:solidFill>
                <a:schemeClr val="tx1"/>
              </a:solidFill>
            </a:ln>
          </c:spPr>
          <c:invertIfNegative val="0"/>
          <c:cat>
            <c:strRef>
              <c:f>'Data CS1'!$A$2:$A$5</c:f>
              <c:strCache>
                <c:ptCount val="4"/>
                <c:pt idx="0">
                  <c:v>Lighthouse Manor</c:v>
                </c:pt>
                <c:pt idx="1">
                  <c:v>Great Lakes HCtr</c:v>
                </c:pt>
                <c:pt idx="2">
                  <c:v>Woodland Villa NH</c:v>
                </c:pt>
                <c:pt idx="3">
                  <c:v>Rocky Mountain Lodge</c:v>
                </c:pt>
              </c:strCache>
            </c:strRef>
          </c:cat>
          <c:val>
            <c:numRef>
              <c:f>'Data CS1'!$E$2:$E$5</c:f>
              <c:numCache>
                <c:formatCode>General</c:formatCode>
                <c:ptCount val="4"/>
                <c:pt idx="0">
                  <c:v>19</c:v>
                </c:pt>
                <c:pt idx="1">
                  <c:v>11</c:v>
                </c:pt>
                <c:pt idx="2">
                  <c:v>14</c:v>
                </c:pt>
                <c:pt idx="3">
                  <c:v>14</c:v>
                </c:pt>
              </c:numCache>
            </c:numRef>
          </c:val>
          <c:extLst xmlns:c16r2="http://schemas.microsoft.com/office/drawing/2015/06/chart" xmlns:mc="http://schemas.openxmlformats.org/markup-compatibility/2006" xmlns:a14="http://schemas.microsoft.com/office/drawing/2010/main" xmlns:p="http://schemas.openxmlformats.org/presentationml/2006/main"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c:ext xmlns:c16="http://schemas.microsoft.com/office/drawing/2014/chart" uri="{C3380CC4-5D6E-409C-BE32-E72D297353CC}">
              <c16:uniqueId val="{00000004-6F14-4F98-B0DA-9E63748F2635}"/>
            </c:ext>
          </c:extLst>
        </c:ser>
        <c:ser>
          <c:idx val="2"/>
          <c:order val="5"/>
          <c:tx>
            <c:strRef>
              <c:f>'Data CS1'!$D$1</c:f>
              <c:strCache>
                <c:ptCount val="1"/>
                <c:pt idx="0">
                  <c:v>%Extensive Services</c:v>
                </c:pt>
              </c:strCache>
            </c:strRef>
          </c:tx>
          <c:spPr>
            <a:solidFill>
              <a:srgbClr val="ED4054"/>
            </a:solidFill>
            <a:ln>
              <a:solidFill>
                <a:schemeClr val="tx1"/>
              </a:solidFill>
            </a:ln>
          </c:spPr>
          <c:invertIfNegative val="0"/>
          <c:cat>
            <c:strRef>
              <c:f>'Data CS1'!$A$2:$A$5</c:f>
              <c:strCache>
                <c:ptCount val="4"/>
                <c:pt idx="0">
                  <c:v>Lighthouse Manor</c:v>
                </c:pt>
                <c:pt idx="1">
                  <c:v>Great Lakes HCtr</c:v>
                </c:pt>
                <c:pt idx="2">
                  <c:v>Woodland Villa NH</c:v>
                </c:pt>
                <c:pt idx="3">
                  <c:v>Rocky Mountain Lodge</c:v>
                </c:pt>
              </c:strCache>
            </c:strRef>
          </c:cat>
          <c:val>
            <c:numRef>
              <c:f>'Data CS1'!$D$2:$D$5</c:f>
              <c:numCache>
                <c:formatCode>General</c:formatCode>
                <c:ptCount val="4"/>
                <c:pt idx="0">
                  <c:v>5</c:v>
                </c:pt>
                <c:pt idx="1">
                  <c:v>3</c:v>
                </c:pt>
                <c:pt idx="2">
                  <c:v>3</c:v>
                </c:pt>
                <c:pt idx="3">
                  <c:v>6</c:v>
                </c:pt>
              </c:numCache>
            </c:numRef>
          </c:val>
          <c:extLst xmlns:c16r2="http://schemas.microsoft.com/office/drawing/2015/06/chart" xmlns:mc="http://schemas.openxmlformats.org/markup-compatibility/2006" xmlns:a14="http://schemas.microsoft.com/office/drawing/2010/main" xmlns:p="http://schemas.openxmlformats.org/presentationml/2006/main"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c:ext xmlns:c16="http://schemas.microsoft.com/office/drawing/2014/chart" uri="{C3380CC4-5D6E-409C-BE32-E72D297353CC}">
              <c16:uniqueId val="{00000005-6F14-4F98-B0DA-9E63748F2635}"/>
            </c:ext>
          </c:extLst>
        </c:ser>
        <c:ser>
          <c:idx val="1"/>
          <c:order val="6"/>
          <c:tx>
            <c:strRef>
              <c:f>'Data CS1'!$C$1</c:f>
              <c:strCache>
                <c:ptCount val="1"/>
                <c:pt idx="0">
                  <c:v>%Special Rehabilitation</c:v>
                </c:pt>
              </c:strCache>
            </c:strRef>
          </c:tx>
          <c:spPr>
            <a:solidFill>
              <a:srgbClr val="C8DA3F"/>
            </a:solidFill>
            <a:ln>
              <a:solidFill>
                <a:schemeClr val="tx1"/>
              </a:solidFill>
            </a:ln>
          </c:spPr>
          <c:invertIfNegative val="0"/>
          <c:cat>
            <c:strRef>
              <c:f>'Data CS1'!$A$2:$A$5</c:f>
              <c:strCache>
                <c:ptCount val="4"/>
                <c:pt idx="0">
                  <c:v>Lighthouse Manor</c:v>
                </c:pt>
                <c:pt idx="1">
                  <c:v>Great Lakes HCtr</c:v>
                </c:pt>
                <c:pt idx="2">
                  <c:v>Woodland Villa NH</c:v>
                </c:pt>
                <c:pt idx="3">
                  <c:v>Rocky Mountain Lodge</c:v>
                </c:pt>
              </c:strCache>
            </c:strRef>
          </c:cat>
          <c:val>
            <c:numRef>
              <c:f>'Data CS1'!$C$2:$C$5</c:f>
              <c:numCache>
                <c:formatCode>General</c:formatCode>
                <c:ptCount val="4"/>
                <c:pt idx="0">
                  <c:v>4</c:v>
                </c:pt>
                <c:pt idx="1">
                  <c:v>0</c:v>
                </c:pt>
                <c:pt idx="2">
                  <c:v>5</c:v>
                </c:pt>
                <c:pt idx="3">
                  <c:v>2</c:v>
                </c:pt>
              </c:numCache>
            </c:numRef>
          </c:val>
          <c:extLst xmlns:c16r2="http://schemas.microsoft.com/office/drawing/2015/06/chart" xmlns:mc="http://schemas.openxmlformats.org/markup-compatibility/2006" xmlns:a14="http://schemas.microsoft.com/office/drawing/2010/main" xmlns:p="http://schemas.openxmlformats.org/presentationml/2006/main"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c:ext xmlns:c16="http://schemas.microsoft.com/office/drawing/2014/chart" uri="{C3380CC4-5D6E-409C-BE32-E72D297353CC}">
              <c16:uniqueId val="{00000006-6F14-4F98-B0DA-9E63748F2635}"/>
            </c:ext>
          </c:extLst>
        </c:ser>
        <c:dLbls>
          <c:showLegendKey val="0"/>
          <c:showVal val="0"/>
          <c:showCatName val="0"/>
          <c:showSerName val="0"/>
          <c:showPercent val="0"/>
          <c:showBubbleSize val="0"/>
        </c:dLbls>
        <c:gapWidth val="150"/>
        <c:overlap val="100"/>
        <c:axId val="111476736"/>
        <c:axId val="111478656"/>
      </c:barChart>
      <c:catAx>
        <c:axId val="111476736"/>
        <c:scaling>
          <c:orientation val="minMax"/>
        </c:scaling>
        <c:delete val="0"/>
        <c:axPos val="b"/>
        <c:title>
          <c:tx>
            <c:rich>
              <a:bodyPr/>
              <a:lstStyle/>
              <a:p>
                <a:pPr>
                  <a:defRPr sz="1200"/>
                </a:pPr>
                <a:r>
                  <a:rPr lang="en-CA" sz="1200" b="1" i="0" u="none" strike="noStrike" baseline="0" dirty="0" smtClean="0">
                    <a:effectLst/>
                  </a:rPr>
                  <a:t>Établissements </a:t>
                </a:r>
                <a:r>
                  <a:rPr lang="en-CA" sz="1200" b="1" dirty="0" smtClean="0"/>
                  <a:t>fictifs</a:t>
                </a:r>
                <a:endParaRPr lang="fr-CA" sz="1200" b="1" dirty="0"/>
              </a:p>
            </c:rich>
          </c:tx>
          <c:layout>
            <c:manualLayout>
              <c:xMode val="edge"/>
              <c:yMode val="edge"/>
              <c:x val="0.30000249193495632"/>
              <c:y val="0.91401516876685573"/>
            </c:manualLayout>
          </c:layout>
          <c:overlay val="0"/>
        </c:title>
        <c:numFmt formatCode="General" sourceLinked="1"/>
        <c:majorTickMark val="out"/>
        <c:minorTickMark val="none"/>
        <c:tickLblPos val="nextTo"/>
        <c:txPr>
          <a:bodyPr rot="0" vert="horz"/>
          <a:lstStyle/>
          <a:p>
            <a:pPr>
              <a:defRPr sz="1000" b="1" i="0" u="none" strike="noStrike" baseline="0">
                <a:solidFill>
                  <a:srgbClr val="000000"/>
                </a:solidFill>
                <a:latin typeface="Calibri"/>
                <a:ea typeface="Calibri"/>
                <a:cs typeface="Calibri"/>
              </a:defRPr>
            </a:pPr>
            <a:endParaRPr lang="en-US"/>
          </a:p>
        </c:txPr>
        <c:crossAx val="111478656"/>
        <c:crosses val="autoZero"/>
        <c:auto val="1"/>
        <c:lblAlgn val="ctr"/>
        <c:lblOffset val="100"/>
        <c:noMultiLvlLbl val="0"/>
      </c:catAx>
      <c:valAx>
        <c:axId val="111478656"/>
        <c:scaling>
          <c:orientation val="minMax"/>
        </c:scaling>
        <c:delete val="0"/>
        <c:axPos val="l"/>
        <c:majorGridlines/>
        <c:title>
          <c:tx>
            <c:rich>
              <a:bodyPr/>
              <a:lstStyle/>
              <a:p>
                <a:pPr>
                  <a:defRPr sz="1200" b="1" i="0" u="none" strike="noStrike" baseline="0">
                    <a:solidFill>
                      <a:srgbClr val="000000"/>
                    </a:solidFill>
                    <a:latin typeface="Calibri"/>
                    <a:ea typeface="Calibri"/>
                    <a:cs typeface="Calibri"/>
                  </a:defRPr>
                </a:pPr>
                <a:r>
                  <a:rPr lang="en-CA" sz="1200" b="1" dirty="0" smtClean="0"/>
                  <a:t>Pourcentage des évaluations classées dans chacune des catégories du RUG-III Plus</a:t>
                </a:r>
                <a:endParaRPr lang="fr-CA" sz="1200" b="1" dirty="0"/>
              </a:p>
            </c:rich>
          </c:tx>
          <c:layout/>
          <c:overlay val="0"/>
        </c:title>
        <c:numFmt formatCode="0%" sourceLinked="1"/>
        <c:majorTickMark val="out"/>
        <c:minorTickMark val="none"/>
        <c:tickLblPos val="nextTo"/>
        <c:txPr>
          <a:bodyPr rot="0" vert="horz"/>
          <a:lstStyle/>
          <a:p>
            <a:pPr>
              <a:defRPr sz="1000" b="1" i="0" u="none" strike="noStrike" baseline="0">
                <a:solidFill>
                  <a:srgbClr val="000000"/>
                </a:solidFill>
                <a:latin typeface="Calibri"/>
                <a:ea typeface="Calibri"/>
                <a:cs typeface="Calibri"/>
              </a:defRPr>
            </a:pPr>
            <a:endParaRPr lang="en-US"/>
          </a:p>
        </c:txPr>
        <c:crossAx val="111476736"/>
        <c:crosses val="autoZero"/>
        <c:crossBetween val="between"/>
      </c:valAx>
    </c:plotArea>
    <c:legend>
      <c:legendPos val="r"/>
      <c:layout/>
      <c:overlay val="0"/>
      <c:txPr>
        <a:bodyPr/>
        <a:lstStyle/>
        <a:p>
          <a:pPr>
            <a:defRPr sz="1200" b="1"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fr-CA" sz="1600" noProof="0" dirty="0" smtClean="0"/>
              <a:t>Pourcentage des résidents qui affichent des comportements inquiétants et valeurs </a:t>
            </a:r>
            <a:r>
              <a:rPr lang="fr-CA" sz="1600" b="1" i="0" u="none" strike="noStrike" baseline="0" noProof="0" dirty="0" smtClean="0">
                <a:effectLst/>
              </a:rPr>
              <a:t>médianes </a:t>
            </a:r>
            <a:r>
              <a:rPr lang="fr-CA" sz="1600" noProof="0" dirty="0" smtClean="0"/>
              <a:t>de l’IGC</a:t>
            </a:r>
            <a:endParaRPr lang="fr-CA" sz="1600" noProof="0" dirty="0"/>
          </a:p>
        </c:rich>
      </c:tx>
      <c:layout/>
      <c:overlay val="0"/>
    </c:title>
    <c:autoTitleDeleted val="0"/>
    <c:plotArea>
      <c:layout/>
      <c:scatterChart>
        <c:scatterStyle val="lineMarker"/>
        <c:varyColors val="0"/>
        <c:ser>
          <c:idx val="0"/>
          <c:order val="0"/>
          <c:tx>
            <c:strRef>
              <c:f>'Data CS1'!$A$1</c:f>
              <c:strCache>
                <c:ptCount val="1"/>
                <c:pt idx="0">
                  <c:v>Fictional facilities</c:v>
                </c:pt>
              </c:strCache>
            </c:strRef>
          </c:tx>
          <c:spPr>
            <a:ln w="28575">
              <a:noFill/>
            </a:ln>
          </c:spPr>
          <c:marker>
            <c:symbol val="diamond"/>
            <c:size val="9"/>
            <c:spPr>
              <a:solidFill>
                <a:srgbClr val="037872"/>
              </a:solidFill>
            </c:spPr>
          </c:marker>
          <c:xVal>
            <c:numRef>
              <c:f>'Data CS1'!$N$2:$N$9</c:f>
              <c:numCache>
                <c:formatCode>General</c:formatCode>
                <c:ptCount val="8"/>
                <c:pt idx="0">
                  <c:v>20</c:v>
                </c:pt>
                <c:pt idx="1">
                  <c:v>30</c:v>
                </c:pt>
                <c:pt idx="2">
                  <c:v>15</c:v>
                </c:pt>
                <c:pt idx="3">
                  <c:v>35</c:v>
                </c:pt>
                <c:pt idx="4">
                  <c:v>41</c:v>
                </c:pt>
                <c:pt idx="5">
                  <c:v>23</c:v>
                </c:pt>
                <c:pt idx="6">
                  <c:v>40</c:v>
                </c:pt>
                <c:pt idx="7">
                  <c:v>28</c:v>
                </c:pt>
              </c:numCache>
            </c:numRef>
          </c:xVal>
          <c:yVal>
            <c:numRef>
              <c:f>'Data CS1'!$B$2:$B$9</c:f>
              <c:numCache>
                <c:formatCode>General</c:formatCode>
                <c:ptCount val="8"/>
                <c:pt idx="0">
                  <c:v>1.46</c:v>
                </c:pt>
                <c:pt idx="1">
                  <c:v>1.23</c:v>
                </c:pt>
                <c:pt idx="2">
                  <c:v>1.1100000000000001</c:v>
                </c:pt>
                <c:pt idx="3">
                  <c:v>1.0900000000000001</c:v>
                </c:pt>
                <c:pt idx="4">
                  <c:v>2.2000000000000002</c:v>
                </c:pt>
                <c:pt idx="5">
                  <c:v>2.16</c:v>
                </c:pt>
                <c:pt idx="6">
                  <c:v>3.03</c:v>
                </c:pt>
                <c:pt idx="7">
                  <c:v>2.4500000000000002</c:v>
                </c:pt>
              </c:numCache>
            </c:numRef>
          </c:yVal>
          <c:smooth val="0"/>
          <c:extLst xmlns:c16r2="http://schemas.microsoft.com/office/drawing/2015/06/chart" xmlns:mc="http://schemas.openxmlformats.org/markup-compatibility/2006" xmlns:a14="http://schemas.microsoft.com/office/drawing/2010/main" xmlns:p="http://schemas.openxmlformats.org/presentationml/2006/main"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c:ext xmlns:c16="http://schemas.microsoft.com/office/drawing/2014/chart" uri="{C3380CC4-5D6E-409C-BE32-E72D297353CC}">
              <c16:uniqueId val="{00000000-1089-4CCD-A89E-6FCF2475BB7D}"/>
            </c:ext>
          </c:extLst>
        </c:ser>
        <c:dLbls>
          <c:showLegendKey val="0"/>
          <c:showVal val="0"/>
          <c:showCatName val="0"/>
          <c:showSerName val="0"/>
          <c:showPercent val="0"/>
          <c:showBubbleSize val="0"/>
        </c:dLbls>
        <c:axId val="29911296"/>
        <c:axId val="29913856"/>
      </c:scatterChart>
      <c:valAx>
        <c:axId val="29911296"/>
        <c:scaling>
          <c:orientation val="minMax"/>
        </c:scaling>
        <c:delete val="0"/>
        <c:axPos val="b"/>
        <c:title>
          <c:tx>
            <c:rich>
              <a:bodyPr/>
              <a:lstStyle/>
              <a:p>
                <a:pPr>
                  <a:defRPr sz="1200"/>
                </a:pPr>
                <a:r>
                  <a:rPr lang="en-CA" sz="1200" dirty="0"/>
                  <a:t>Pourcentage des résidents qui affichent des comportements inquiétants</a:t>
                </a:r>
                <a:endParaRPr lang="fr-CA" sz="1200" dirty="0"/>
              </a:p>
            </c:rich>
          </c:tx>
          <c:layout/>
          <c:overlay val="0"/>
        </c:title>
        <c:numFmt formatCode="General" sourceLinked="1"/>
        <c:majorTickMark val="out"/>
        <c:minorTickMark val="none"/>
        <c:tickLblPos val="nextTo"/>
        <c:txPr>
          <a:bodyPr/>
          <a:lstStyle/>
          <a:p>
            <a:pPr>
              <a:defRPr b="1"/>
            </a:pPr>
            <a:endParaRPr lang="en-US"/>
          </a:p>
        </c:txPr>
        <c:crossAx val="29913856"/>
        <c:crosses val="autoZero"/>
        <c:crossBetween val="midCat"/>
      </c:valAx>
      <c:valAx>
        <c:axId val="29913856"/>
        <c:scaling>
          <c:orientation val="minMax"/>
        </c:scaling>
        <c:delete val="0"/>
        <c:axPos val="l"/>
        <c:majorGridlines/>
        <c:title>
          <c:tx>
            <c:rich>
              <a:bodyPr rot="-5400000" vert="horz"/>
              <a:lstStyle/>
              <a:p>
                <a:pPr>
                  <a:defRPr sz="1200"/>
                </a:pPr>
                <a:r>
                  <a:rPr lang="fr-CA" sz="1200" noProof="0" dirty="0" smtClean="0"/>
                  <a:t>Valeur </a:t>
                </a:r>
                <a:r>
                  <a:rPr lang="fr-CA" sz="1200" b="1" i="0" u="none" strike="noStrike" baseline="0" noProof="0" dirty="0" smtClean="0">
                    <a:effectLst/>
                  </a:rPr>
                  <a:t>médiane </a:t>
                </a:r>
                <a:r>
                  <a:rPr lang="fr-CA" sz="1200" noProof="0" dirty="0" smtClean="0"/>
                  <a:t>de l’IGC</a:t>
                </a:r>
                <a:endParaRPr lang="fr-CA" sz="1200" noProof="0" dirty="0"/>
              </a:p>
            </c:rich>
          </c:tx>
          <c:layout/>
          <c:overlay val="0"/>
        </c:title>
        <c:numFmt formatCode="General" sourceLinked="1"/>
        <c:majorTickMark val="out"/>
        <c:minorTickMark val="none"/>
        <c:tickLblPos val="nextTo"/>
        <c:txPr>
          <a:bodyPr/>
          <a:lstStyle/>
          <a:p>
            <a:pPr>
              <a:defRPr b="1"/>
            </a:pPr>
            <a:endParaRPr lang="en-US"/>
          </a:p>
        </c:txPr>
        <c:crossAx val="29911296"/>
        <c:crosses val="autoZero"/>
        <c:crossBetween val="midCat"/>
      </c:valAx>
    </c:plotArea>
    <c:legend>
      <c:legendPos val="b"/>
      <c:legendEntry>
        <c:idx val="0"/>
        <c:txPr>
          <a:bodyPr/>
          <a:lstStyle/>
          <a:p>
            <a:pPr>
              <a:defRPr b="1"/>
            </a:pPr>
            <a:endParaRPr lang="en-US"/>
          </a:p>
        </c:txPr>
      </c:legendEntry>
      <c:layout/>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EA110A-E41C-4B46-9E29-65D989E698D2}"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CA"/>
        </a:p>
      </dgm:t>
    </dgm:pt>
    <dgm:pt modelId="{765CA5D9-D1A5-47AD-9391-2B3839A2B781}">
      <dgm:prSet phldrT="[Text]"/>
      <dgm:spPr>
        <a:solidFill>
          <a:srgbClr val="ED7024"/>
        </a:solidFill>
      </dgm:spPr>
      <dgm:t>
        <a:bodyPr/>
        <a:lstStyle/>
        <a:p>
          <a:r>
            <a:rPr lang="en-CA" b="1" dirty="0" smtClean="0"/>
            <a:t>Total des heures de travail du personnel</a:t>
          </a:r>
          <a:endParaRPr lang="fr-CA" b="1" dirty="0"/>
        </a:p>
      </dgm:t>
    </dgm:pt>
    <dgm:pt modelId="{82E227AB-5FC1-4FA8-BBBB-C92FC5F0D217}" type="parTrans" cxnId="{D17BC265-D787-4283-AE77-0A6A8CB92259}">
      <dgm:prSet/>
      <dgm:spPr/>
      <dgm:t>
        <a:bodyPr/>
        <a:lstStyle/>
        <a:p>
          <a:endParaRPr lang="en-CA" b="1"/>
        </a:p>
      </dgm:t>
    </dgm:pt>
    <dgm:pt modelId="{B699C404-88CD-4BE2-80BE-38083912A957}" type="sibTrans" cxnId="{D17BC265-D787-4283-AE77-0A6A8CB92259}">
      <dgm:prSet/>
      <dgm:spPr/>
      <dgm:t>
        <a:bodyPr/>
        <a:lstStyle/>
        <a:p>
          <a:endParaRPr lang="en-CA" b="1"/>
        </a:p>
      </dgm:t>
    </dgm:pt>
    <dgm:pt modelId="{ABF8B4BF-9B2D-44C1-B4DF-AFDF7626FE15}">
      <dgm:prSet phldrT="[Text]"/>
      <dgm:spPr>
        <a:solidFill>
          <a:srgbClr val="851762"/>
        </a:solidFill>
      </dgm:spPr>
      <dgm:t>
        <a:bodyPr/>
        <a:lstStyle/>
        <a:p>
          <a:r>
            <a:rPr lang="en-CA" b="1" dirty="0" smtClean="0"/>
            <a:t>Heures de travail du personnel infirmier</a:t>
          </a:r>
          <a:endParaRPr lang="fr-CA" b="1" dirty="0"/>
        </a:p>
      </dgm:t>
    </dgm:pt>
    <dgm:pt modelId="{BB25857C-1C2A-4FE4-93A1-2194CFA986E7}" type="parTrans" cxnId="{D937CF31-2945-4375-9D01-DE088E457F54}">
      <dgm:prSet/>
      <dgm:spPr/>
      <dgm:t>
        <a:bodyPr/>
        <a:lstStyle/>
        <a:p>
          <a:endParaRPr lang="en-CA" b="1"/>
        </a:p>
      </dgm:t>
    </dgm:pt>
    <dgm:pt modelId="{5CDF23BB-345B-4A3A-B128-E93DDBE438D5}" type="sibTrans" cxnId="{D937CF31-2945-4375-9D01-DE088E457F54}">
      <dgm:prSet/>
      <dgm:spPr/>
      <dgm:t>
        <a:bodyPr/>
        <a:lstStyle/>
        <a:p>
          <a:endParaRPr lang="en-CA" b="1"/>
        </a:p>
      </dgm:t>
    </dgm:pt>
    <dgm:pt modelId="{53EEBDAA-EFF4-4FBF-93B5-E127C58FD7A9}">
      <dgm:prSet phldrT="[Text]"/>
      <dgm:spPr>
        <a:solidFill>
          <a:srgbClr val="365254"/>
        </a:solidFill>
      </dgm:spPr>
      <dgm:t>
        <a:bodyPr/>
        <a:lstStyle/>
        <a:p>
          <a:r>
            <a:rPr lang="en-CA" b="1" dirty="0" smtClean="0"/>
            <a:t>Heures de travail du personnel de réadaptation</a:t>
          </a:r>
          <a:endParaRPr lang="fr-CA" b="1" dirty="0"/>
        </a:p>
      </dgm:t>
    </dgm:pt>
    <dgm:pt modelId="{6E0698BD-DBB6-4EDF-8E62-D235CD509F02}" type="parTrans" cxnId="{F431D417-76EB-49C5-BD9D-241D6926788C}">
      <dgm:prSet/>
      <dgm:spPr/>
      <dgm:t>
        <a:bodyPr/>
        <a:lstStyle/>
        <a:p>
          <a:endParaRPr lang="en-CA" b="1"/>
        </a:p>
      </dgm:t>
    </dgm:pt>
    <dgm:pt modelId="{2D5285A4-1C3F-4E69-BB87-E0C7DA22A462}" type="sibTrans" cxnId="{F431D417-76EB-49C5-BD9D-241D6926788C}">
      <dgm:prSet/>
      <dgm:spPr/>
      <dgm:t>
        <a:bodyPr/>
        <a:lstStyle/>
        <a:p>
          <a:endParaRPr lang="en-CA" b="1"/>
        </a:p>
      </dgm:t>
    </dgm:pt>
    <dgm:pt modelId="{A0C04FA9-EB1E-402C-8D31-AE95F2A7742B}">
      <dgm:prSet phldrT="[Text]"/>
      <dgm:spPr/>
      <dgm:t>
        <a:bodyPr/>
        <a:lstStyle/>
        <a:p>
          <a:r>
            <a:rPr lang="en-CA" b="1" dirty="0" smtClean="0"/>
            <a:t>Heures de travail des autres membres du personnel</a:t>
          </a:r>
          <a:endParaRPr lang="fr-CA" b="1" dirty="0"/>
        </a:p>
      </dgm:t>
    </dgm:pt>
    <dgm:pt modelId="{580D826A-350C-437F-9B79-2ABD464213D5}" type="parTrans" cxnId="{0A5FA5DF-0E16-4434-8177-0207A316AAC1}">
      <dgm:prSet/>
      <dgm:spPr/>
      <dgm:t>
        <a:bodyPr/>
        <a:lstStyle/>
        <a:p>
          <a:endParaRPr lang="en-CA" b="1"/>
        </a:p>
      </dgm:t>
    </dgm:pt>
    <dgm:pt modelId="{C92E6748-C611-452E-9F8C-4DC64ED8C380}" type="sibTrans" cxnId="{0A5FA5DF-0E16-4434-8177-0207A316AAC1}">
      <dgm:prSet/>
      <dgm:spPr/>
      <dgm:t>
        <a:bodyPr/>
        <a:lstStyle/>
        <a:p>
          <a:endParaRPr lang="en-CA" b="1"/>
        </a:p>
      </dgm:t>
    </dgm:pt>
    <dgm:pt modelId="{5086C8DF-1918-44CF-8980-3D83461A52DC}" type="pres">
      <dgm:prSet presAssocID="{26EA110A-E41C-4B46-9E29-65D989E698D2}" presName="cycle" presStyleCnt="0">
        <dgm:presLayoutVars>
          <dgm:chMax val="1"/>
          <dgm:dir/>
          <dgm:animLvl val="ctr"/>
          <dgm:resizeHandles val="exact"/>
        </dgm:presLayoutVars>
      </dgm:prSet>
      <dgm:spPr/>
      <dgm:t>
        <a:bodyPr/>
        <a:lstStyle/>
        <a:p>
          <a:endParaRPr lang="en-CA"/>
        </a:p>
      </dgm:t>
    </dgm:pt>
    <dgm:pt modelId="{A16F59FB-B5F7-43B6-A6AD-992D81243298}" type="pres">
      <dgm:prSet presAssocID="{765CA5D9-D1A5-47AD-9391-2B3839A2B781}" presName="centerShape" presStyleLbl="node0" presStyleIdx="0" presStyleCnt="1"/>
      <dgm:spPr/>
      <dgm:t>
        <a:bodyPr/>
        <a:lstStyle/>
        <a:p>
          <a:endParaRPr lang="en-CA"/>
        </a:p>
      </dgm:t>
    </dgm:pt>
    <dgm:pt modelId="{B3C6A3FD-1021-4D1A-9323-E732A172D0D3}" type="pres">
      <dgm:prSet presAssocID="{BB25857C-1C2A-4FE4-93A1-2194CFA986E7}" presName="parTrans" presStyleLbl="bgSibTrans2D1" presStyleIdx="0" presStyleCnt="3"/>
      <dgm:spPr/>
      <dgm:t>
        <a:bodyPr/>
        <a:lstStyle/>
        <a:p>
          <a:endParaRPr lang="en-CA"/>
        </a:p>
      </dgm:t>
    </dgm:pt>
    <dgm:pt modelId="{8EF74B63-3D7E-4183-8A03-6518134B8F99}" type="pres">
      <dgm:prSet presAssocID="{ABF8B4BF-9B2D-44C1-B4DF-AFDF7626FE15}" presName="node" presStyleLbl="node1" presStyleIdx="0" presStyleCnt="3">
        <dgm:presLayoutVars>
          <dgm:bulletEnabled val="1"/>
        </dgm:presLayoutVars>
      </dgm:prSet>
      <dgm:spPr/>
      <dgm:t>
        <a:bodyPr/>
        <a:lstStyle/>
        <a:p>
          <a:endParaRPr lang="en-CA"/>
        </a:p>
      </dgm:t>
    </dgm:pt>
    <dgm:pt modelId="{13705FC0-B85C-48D0-B953-9937200860C9}" type="pres">
      <dgm:prSet presAssocID="{6E0698BD-DBB6-4EDF-8E62-D235CD509F02}" presName="parTrans" presStyleLbl="bgSibTrans2D1" presStyleIdx="1" presStyleCnt="3"/>
      <dgm:spPr/>
      <dgm:t>
        <a:bodyPr/>
        <a:lstStyle/>
        <a:p>
          <a:endParaRPr lang="en-CA"/>
        </a:p>
      </dgm:t>
    </dgm:pt>
    <dgm:pt modelId="{B9C0FDD6-A625-48E1-8515-0D66FADCE12F}" type="pres">
      <dgm:prSet presAssocID="{53EEBDAA-EFF4-4FBF-93B5-E127C58FD7A9}" presName="node" presStyleLbl="node1" presStyleIdx="1" presStyleCnt="3">
        <dgm:presLayoutVars>
          <dgm:bulletEnabled val="1"/>
        </dgm:presLayoutVars>
      </dgm:prSet>
      <dgm:spPr/>
      <dgm:t>
        <a:bodyPr/>
        <a:lstStyle/>
        <a:p>
          <a:endParaRPr lang="en-CA"/>
        </a:p>
      </dgm:t>
    </dgm:pt>
    <dgm:pt modelId="{DB3E49D2-2315-44A7-AD66-9A9D720D323E}" type="pres">
      <dgm:prSet presAssocID="{580D826A-350C-437F-9B79-2ABD464213D5}" presName="parTrans" presStyleLbl="bgSibTrans2D1" presStyleIdx="2" presStyleCnt="3"/>
      <dgm:spPr/>
      <dgm:t>
        <a:bodyPr/>
        <a:lstStyle/>
        <a:p>
          <a:endParaRPr lang="en-CA"/>
        </a:p>
      </dgm:t>
    </dgm:pt>
    <dgm:pt modelId="{650FCD8C-FA81-48D5-BDD6-1AA357480C19}" type="pres">
      <dgm:prSet presAssocID="{A0C04FA9-EB1E-402C-8D31-AE95F2A7742B}" presName="node" presStyleLbl="node1" presStyleIdx="2" presStyleCnt="3">
        <dgm:presLayoutVars>
          <dgm:bulletEnabled val="1"/>
        </dgm:presLayoutVars>
      </dgm:prSet>
      <dgm:spPr/>
      <dgm:t>
        <a:bodyPr/>
        <a:lstStyle/>
        <a:p>
          <a:endParaRPr lang="en-CA"/>
        </a:p>
      </dgm:t>
    </dgm:pt>
  </dgm:ptLst>
  <dgm:cxnLst>
    <dgm:cxn modelId="{34F658A9-3D3E-4FA4-9DC4-BE1D5BCCBA0C}" type="presOf" srcId="{ABF8B4BF-9B2D-44C1-B4DF-AFDF7626FE15}" destId="{8EF74B63-3D7E-4183-8A03-6518134B8F99}" srcOrd="0" destOrd="0" presId="urn:microsoft.com/office/officeart/2005/8/layout/radial4"/>
    <dgm:cxn modelId="{D3C9BD3D-2601-495F-B57F-A13180C73F69}" type="presOf" srcId="{53EEBDAA-EFF4-4FBF-93B5-E127C58FD7A9}" destId="{B9C0FDD6-A625-48E1-8515-0D66FADCE12F}" srcOrd="0" destOrd="0" presId="urn:microsoft.com/office/officeart/2005/8/layout/radial4"/>
    <dgm:cxn modelId="{0BBE2D1B-A6CE-493E-B03B-50EB2A9B31AF}" type="presOf" srcId="{BB25857C-1C2A-4FE4-93A1-2194CFA986E7}" destId="{B3C6A3FD-1021-4D1A-9323-E732A172D0D3}" srcOrd="0" destOrd="0" presId="urn:microsoft.com/office/officeart/2005/8/layout/radial4"/>
    <dgm:cxn modelId="{D937CF31-2945-4375-9D01-DE088E457F54}" srcId="{765CA5D9-D1A5-47AD-9391-2B3839A2B781}" destId="{ABF8B4BF-9B2D-44C1-B4DF-AFDF7626FE15}" srcOrd="0" destOrd="0" parTransId="{BB25857C-1C2A-4FE4-93A1-2194CFA986E7}" sibTransId="{5CDF23BB-345B-4A3A-B128-E93DDBE438D5}"/>
    <dgm:cxn modelId="{D542E595-E0A9-48F7-8A20-99C6AF682229}" type="presOf" srcId="{6E0698BD-DBB6-4EDF-8E62-D235CD509F02}" destId="{13705FC0-B85C-48D0-B953-9937200860C9}" srcOrd="0" destOrd="0" presId="urn:microsoft.com/office/officeart/2005/8/layout/radial4"/>
    <dgm:cxn modelId="{BD31BECE-E0E4-4981-8BFD-3FE4FDAE51EE}" type="presOf" srcId="{580D826A-350C-437F-9B79-2ABD464213D5}" destId="{DB3E49D2-2315-44A7-AD66-9A9D720D323E}" srcOrd="0" destOrd="0" presId="urn:microsoft.com/office/officeart/2005/8/layout/radial4"/>
    <dgm:cxn modelId="{0A5FA5DF-0E16-4434-8177-0207A316AAC1}" srcId="{765CA5D9-D1A5-47AD-9391-2B3839A2B781}" destId="{A0C04FA9-EB1E-402C-8D31-AE95F2A7742B}" srcOrd="2" destOrd="0" parTransId="{580D826A-350C-437F-9B79-2ABD464213D5}" sibTransId="{C92E6748-C611-452E-9F8C-4DC64ED8C380}"/>
    <dgm:cxn modelId="{606FE8A5-C6B3-4E9E-976B-9D8ADECC7ADC}" type="presOf" srcId="{26EA110A-E41C-4B46-9E29-65D989E698D2}" destId="{5086C8DF-1918-44CF-8980-3D83461A52DC}" srcOrd="0" destOrd="0" presId="urn:microsoft.com/office/officeart/2005/8/layout/radial4"/>
    <dgm:cxn modelId="{DBBB15D0-9A4E-4D17-8D08-74C8D2A27359}" type="presOf" srcId="{765CA5D9-D1A5-47AD-9391-2B3839A2B781}" destId="{A16F59FB-B5F7-43B6-A6AD-992D81243298}" srcOrd="0" destOrd="0" presId="urn:microsoft.com/office/officeart/2005/8/layout/radial4"/>
    <dgm:cxn modelId="{F431D417-76EB-49C5-BD9D-241D6926788C}" srcId="{765CA5D9-D1A5-47AD-9391-2B3839A2B781}" destId="{53EEBDAA-EFF4-4FBF-93B5-E127C58FD7A9}" srcOrd="1" destOrd="0" parTransId="{6E0698BD-DBB6-4EDF-8E62-D235CD509F02}" sibTransId="{2D5285A4-1C3F-4E69-BB87-E0C7DA22A462}"/>
    <dgm:cxn modelId="{D17BC265-D787-4283-AE77-0A6A8CB92259}" srcId="{26EA110A-E41C-4B46-9E29-65D989E698D2}" destId="{765CA5D9-D1A5-47AD-9391-2B3839A2B781}" srcOrd="0" destOrd="0" parTransId="{82E227AB-5FC1-4FA8-BBBB-C92FC5F0D217}" sibTransId="{B699C404-88CD-4BE2-80BE-38083912A957}"/>
    <dgm:cxn modelId="{4C46DBF7-1C7F-4A6D-B0F6-3F8C941BEDBE}" type="presOf" srcId="{A0C04FA9-EB1E-402C-8D31-AE95F2A7742B}" destId="{650FCD8C-FA81-48D5-BDD6-1AA357480C19}" srcOrd="0" destOrd="0" presId="urn:microsoft.com/office/officeart/2005/8/layout/radial4"/>
    <dgm:cxn modelId="{78334704-5531-45EE-9782-21E19611BDBD}" type="presParOf" srcId="{5086C8DF-1918-44CF-8980-3D83461A52DC}" destId="{A16F59FB-B5F7-43B6-A6AD-992D81243298}" srcOrd="0" destOrd="0" presId="urn:microsoft.com/office/officeart/2005/8/layout/radial4"/>
    <dgm:cxn modelId="{32F0A78F-6A37-4C6C-96AB-D320783EB7E5}" type="presParOf" srcId="{5086C8DF-1918-44CF-8980-3D83461A52DC}" destId="{B3C6A3FD-1021-4D1A-9323-E732A172D0D3}" srcOrd="1" destOrd="0" presId="urn:microsoft.com/office/officeart/2005/8/layout/radial4"/>
    <dgm:cxn modelId="{FB89F65B-E557-46F2-AB62-0E2F289A7495}" type="presParOf" srcId="{5086C8DF-1918-44CF-8980-3D83461A52DC}" destId="{8EF74B63-3D7E-4183-8A03-6518134B8F99}" srcOrd="2" destOrd="0" presId="urn:microsoft.com/office/officeart/2005/8/layout/radial4"/>
    <dgm:cxn modelId="{62FE1A69-1451-4845-BD9E-D400DD1A7647}" type="presParOf" srcId="{5086C8DF-1918-44CF-8980-3D83461A52DC}" destId="{13705FC0-B85C-48D0-B953-9937200860C9}" srcOrd="3" destOrd="0" presId="urn:microsoft.com/office/officeart/2005/8/layout/radial4"/>
    <dgm:cxn modelId="{6446DF56-63AF-4E28-BA23-9DDDDFA7E1AF}" type="presParOf" srcId="{5086C8DF-1918-44CF-8980-3D83461A52DC}" destId="{B9C0FDD6-A625-48E1-8515-0D66FADCE12F}" srcOrd="4" destOrd="0" presId="urn:microsoft.com/office/officeart/2005/8/layout/radial4"/>
    <dgm:cxn modelId="{D8E93D98-161D-4160-A012-A849FBD92DC4}" type="presParOf" srcId="{5086C8DF-1918-44CF-8980-3D83461A52DC}" destId="{DB3E49D2-2315-44A7-AD66-9A9D720D323E}" srcOrd="5" destOrd="0" presId="urn:microsoft.com/office/officeart/2005/8/layout/radial4"/>
    <dgm:cxn modelId="{C0F1143B-43CD-4CF2-8A95-B9B4B7475CB3}" type="presParOf" srcId="{5086C8DF-1918-44CF-8980-3D83461A52DC}" destId="{650FCD8C-FA81-48D5-BDD6-1AA357480C19}" srcOrd="6" destOrd="0" presId="urn:microsoft.com/office/officeart/2005/8/layout/radial4"/>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6F59FB-B5F7-43B6-A6AD-992D81243298}">
      <dsp:nvSpPr>
        <dsp:cNvPr id="0" name=""/>
        <dsp:cNvSpPr/>
      </dsp:nvSpPr>
      <dsp:spPr>
        <a:xfrm>
          <a:off x="1601395" y="2332866"/>
          <a:ext cx="1477085" cy="1477085"/>
        </a:xfrm>
        <a:prstGeom prst="ellipse">
          <a:avLst/>
        </a:prstGeom>
        <a:solidFill>
          <a:srgbClr val="ED702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CA" sz="1800" b="1" kern="1200" dirty="0" smtClean="0"/>
            <a:t>Total des heures de travail du personnel</a:t>
          </a:r>
          <a:endParaRPr lang="fr-CA" sz="1800" b="1" kern="1200" dirty="0"/>
        </a:p>
      </dsp:txBody>
      <dsp:txXfrm>
        <a:off x="1817709" y="2549180"/>
        <a:ext cx="1044457" cy="1044457"/>
      </dsp:txXfrm>
    </dsp:sp>
    <dsp:sp modelId="{B3C6A3FD-1021-4D1A-9323-E732A172D0D3}">
      <dsp:nvSpPr>
        <dsp:cNvPr id="0" name=""/>
        <dsp:cNvSpPr/>
      </dsp:nvSpPr>
      <dsp:spPr>
        <a:xfrm rot="12900000">
          <a:off x="594211" y="2055769"/>
          <a:ext cx="1191690" cy="42096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F74B63-3D7E-4183-8A03-6518134B8F99}">
      <dsp:nvSpPr>
        <dsp:cNvPr id="0" name=""/>
        <dsp:cNvSpPr/>
      </dsp:nvSpPr>
      <dsp:spPr>
        <a:xfrm>
          <a:off x="353" y="1363198"/>
          <a:ext cx="1403231" cy="1122585"/>
        </a:xfrm>
        <a:prstGeom prst="roundRect">
          <a:avLst>
            <a:gd name="adj" fmla="val 10000"/>
          </a:avLst>
        </a:prstGeom>
        <a:solidFill>
          <a:srgbClr val="85176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CA" sz="1400" b="1" kern="1200" dirty="0" smtClean="0"/>
            <a:t>Heures de travail du personnel infirmier</a:t>
          </a:r>
          <a:endParaRPr lang="fr-CA" sz="1400" b="1" kern="1200" dirty="0"/>
        </a:p>
      </dsp:txBody>
      <dsp:txXfrm>
        <a:off x="33232" y="1396077"/>
        <a:ext cx="1337473" cy="1056827"/>
      </dsp:txXfrm>
    </dsp:sp>
    <dsp:sp modelId="{13705FC0-B85C-48D0-B953-9937200860C9}">
      <dsp:nvSpPr>
        <dsp:cNvPr id="0" name=""/>
        <dsp:cNvSpPr/>
      </dsp:nvSpPr>
      <dsp:spPr>
        <a:xfrm rot="16200000">
          <a:off x="1744092" y="1457179"/>
          <a:ext cx="1191690" cy="42096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C0FDD6-A625-48E1-8515-0D66FADCE12F}">
      <dsp:nvSpPr>
        <dsp:cNvPr id="0" name=""/>
        <dsp:cNvSpPr/>
      </dsp:nvSpPr>
      <dsp:spPr>
        <a:xfrm>
          <a:off x="1638322" y="510526"/>
          <a:ext cx="1403231" cy="1122585"/>
        </a:xfrm>
        <a:prstGeom prst="roundRect">
          <a:avLst>
            <a:gd name="adj" fmla="val 10000"/>
          </a:avLst>
        </a:prstGeom>
        <a:solidFill>
          <a:srgbClr val="36525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CA" sz="1400" b="1" kern="1200" dirty="0" smtClean="0"/>
            <a:t>Heures de travail du personnel de réadaptation</a:t>
          </a:r>
          <a:endParaRPr lang="fr-CA" sz="1400" b="1" kern="1200" dirty="0"/>
        </a:p>
      </dsp:txBody>
      <dsp:txXfrm>
        <a:off x="1671201" y="543405"/>
        <a:ext cx="1337473" cy="1056827"/>
      </dsp:txXfrm>
    </dsp:sp>
    <dsp:sp modelId="{DB3E49D2-2315-44A7-AD66-9A9D720D323E}">
      <dsp:nvSpPr>
        <dsp:cNvPr id="0" name=""/>
        <dsp:cNvSpPr/>
      </dsp:nvSpPr>
      <dsp:spPr>
        <a:xfrm rot="19500000">
          <a:off x="2893974" y="2055769"/>
          <a:ext cx="1191690" cy="42096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50FCD8C-FA81-48D5-BDD6-1AA357480C19}">
      <dsp:nvSpPr>
        <dsp:cNvPr id="0" name=""/>
        <dsp:cNvSpPr/>
      </dsp:nvSpPr>
      <dsp:spPr>
        <a:xfrm>
          <a:off x="3276290" y="1363198"/>
          <a:ext cx="1403231" cy="11225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CA" sz="1400" b="1" kern="1200" dirty="0" smtClean="0"/>
            <a:t>Heures de travail des autres membres du personnel</a:t>
          </a:r>
          <a:endParaRPr lang="fr-CA" sz="1400" b="1" kern="1200" dirty="0"/>
        </a:p>
      </dsp:txBody>
      <dsp:txXfrm>
        <a:off x="3309169" y="1396077"/>
        <a:ext cx="1337473" cy="105682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EDBF391-8E89-4242-B7A9-70CCED8C8F75}" type="slidenum">
              <a:rPr lang="fr-CA" smtClean="0"/>
              <a:pPr>
                <a:defRPr/>
              </a:pPr>
              <a:t>‹#›</a:t>
            </a:fld>
            <a:endParaRPr lang="fr-CA" dirty="0"/>
          </a:p>
        </p:txBody>
      </p:sp>
    </p:spTree>
    <p:extLst>
      <p:ext uri="{BB962C8B-B14F-4D97-AF65-F5344CB8AC3E}">
        <p14:creationId xmlns:p14="http://schemas.microsoft.com/office/powerpoint/2010/main" val="9008816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CA" noProof="0" dirty="0" smtClean="0"/>
              <a:t>Click to </a:t>
            </a:r>
            <a:r>
              <a:rPr lang="fr-CA" noProof="0" dirty="0" err="1" smtClean="0"/>
              <a:t>edit</a:t>
            </a:r>
            <a:r>
              <a:rPr lang="fr-CA" noProof="0" dirty="0" smtClean="0"/>
              <a:t> Master </a:t>
            </a:r>
            <a:r>
              <a:rPr lang="fr-CA" noProof="0" dirty="0" err="1" smtClean="0"/>
              <a:t>text</a:t>
            </a:r>
            <a:r>
              <a:rPr lang="fr-CA" noProof="0" dirty="0" smtClean="0"/>
              <a:t> styles</a:t>
            </a:r>
          </a:p>
          <a:p>
            <a:pPr lvl="1"/>
            <a:r>
              <a:rPr lang="fr-CA" noProof="0" dirty="0" smtClean="0"/>
              <a:t>Second </a:t>
            </a:r>
            <a:r>
              <a:rPr lang="fr-CA" noProof="0" dirty="0" err="1" smtClean="0"/>
              <a:t>level</a:t>
            </a:r>
            <a:endParaRPr lang="fr-CA" noProof="0" dirty="0" smtClean="0"/>
          </a:p>
          <a:p>
            <a:pPr lvl="2"/>
            <a:r>
              <a:rPr lang="fr-CA" noProof="0" dirty="0" err="1" smtClean="0"/>
              <a:t>Third</a:t>
            </a:r>
            <a:r>
              <a:rPr lang="fr-CA" noProof="0" dirty="0" smtClean="0"/>
              <a:t> </a:t>
            </a:r>
            <a:r>
              <a:rPr lang="fr-CA" noProof="0" dirty="0" err="1" smtClean="0"/>
              <a:t>level</a:t>
            </a:r>
            <a:endParaRPr lang="fr-CA" noProof="0"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2F60AD8-6BE6-4A89-A960-77B650CD7636}" type="slidenum">
              <a:rPr lang="fr-CA" smtClean="0"/>
              <a:pPr>
                <a:defRPr/>
              </a:pPr>
              <a:t>‹#›</a:t>
            </a:fld>
            <a:endParaRPr lang="fr-CA" dirty="0"/>
          </a:p>
        </p:txBody>
      </p:sp>
    </p:spTree>
    <p:extLst>
      <p:ext uri="{BB962C8B-B14F-4D97-AF65-F5344CB8AC3E}">
        <p14:creationId xmlns:p14="http://schemas.microsoft.com/office/powerpoint/2010/main" val="3794596592"/>
      </p:ext>
    </p:extLst>
  </p:cSld>
  <p:clrMap bg1="lt1" tx1="dk1" bg2="lt2" tx2="dk2" accent1="accent1" accent2="accent2" accent3="accent3" accent4="accent4" accent5="accent5" accent6="accent6" hlink="hlink" folHlink="folHlink"/>
  <p:notesStyle>
    <a:lvl1pPr marL="171450" indent="-171450" algn="l" rtl="0" eaLnBrk="0" fontAlgn="base" hangingPunct="0">
      <a:spcBef>
        <a:spcPct val="30000"/>
      </a:spcBef>
      <a:spcAft>
        <a:spcPct val="0"/>
      </a:spcAft>
      <a:buFont typeface="Arial" pitchFamily="34" charset="0"/>
      <a:buChar char="•"/>
      <a:defRPr sz="1200" kern="1200">
        <a:solidFill>
          <a:schemeClr val="tx1"/>
        </a:solidFill>
        <a:latin typeface="+mn-lt"/>
        <a:ea typeface="+mn-ea"/>
        <a:cs typeface="+mn-cs"/>
      </a:defRPr>
    </a:lvl1pPr>
    <a:lvl2pPr marL="361950" indent="-171450" algn="l" rtl="0" eaLnBrk="0" fontAlgn="base" hangingPunct="0">
      <a:spcBef>
        <a:spcPct val="30000"/>
      </a:spcBef>
      <a:spcAft>
        <a:spcPct val="0"/>
      </a:spcAft>
      <a:buFont typeface="Courier New" pitchFamily="49" charset="0"/>
      <a:buChar char="-"/>
      <a:defRPr sz="1200" kern="1200">
        <a:solidFill>
          <a:schemeClr val="tx1"/>
        </a:solidFill>
        <a:latin typeface="+mn-lt"/>
        <a:ea typeface="+mn-ea"/>
        <a:cs typeface="+mn-cs"/>
      </a:defRPr>
    </a:lvl2pPr>
    <a:lvl3pPr marL="530225" indent="-171450" algn="l" rtl="0" eaLnBrk="0" fontAlgn="base" hangingPunct="0">
      <a:spcBef>
        <a:spcPct val="30000"/>
      </a:spcBef>
      <a:spcAft>
        <a:spcPct val="0"/>
      </a:spcAft>
      <a:buFont typeface="Courier New" pitchFamily="49" charset="0"/>
      <a:buChar char="o"/>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CA" dirty="0">
              <a:latin typeface="+mj-lt"/>
            </a:endParaRPr>
          </a:p>
        </p:txBody>
      </p:sp>
      <p:sp>
        <p:nvSpPr>
          <p:cNvPr id="460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68D0D198-D448-41A1-BC76-940A171F42DF}" type="slidenum">
              <a:rPr lang="fr-CA" altLang="en-US" smtClean="0"/>
              <a:pPr fontAlgn="base">
                <a:spcBef>
                  <a:spcPct val="0"/>
                </a:spcBef>
                <a:spcAft>
                  <a:spcPct val="0"/>
                </a:spcAft>
                <a:defRPr/>
              </a:pPr>
              <a:t>1</a:t>
            </a:fld>
            <a:endParaRPr lang="fr-CA" altLang="en-US" dirty="0"/>
          </a:p>
        </p:txBody>
      </p:sp>
    </p:spTree>
    <p:extLst>
      <p:ext uri="{BB962C8B-B14F-4D97-AF65-F5344CB8AC3E}">
        <p14:creationId xmlns:p14="http://schemas.microsoft.com/office/powerpoint/2010/main" val="2195933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Texte de remplacement : La valeur médiane de l’indice des groupes clients (IGC) de 8 établissements de soins en hébergement fictifs est présentée en fonction du pourcentage de résidents qui affichent des comportements inquiétants. Deux établissements sortent du lot en raison de leur valeur médiane de l’IGC élevée et de leur pourcentage élevé de résidents qui affichent des comportements inquiétants.</a:t>
            </a:r>
            <a:endParaRPr lang="fr-CA" dirty="0" smtClean="0"/>
          </a:p>
        </p:txBody>
      </p:sp>
      <p:sp>
        <p:nvSpPr>
          <p:cNvPr id="4" name="Slide Number Placeholder 3"/>
          <p:cNvSpPr>
            <a:spLocks noGrp="1"/>
          </p:cNvSpPr>
          <p:nvPr>
            <p:ph type="sldNum" sz="quarter" idx="10"/>
          </p:nvPr>
        </p:nvSpPr>
        <p:spPr/>
        <p:txBody>
          <a:bodyPr/>
          <a:lstStyle/>
          <a:p>
            <a:pPr>
              <a:defRPr/>
            </a:pPr>
            <a:fld id="{22F60AD8-6BE6-4A89-A960-77B650CD7636}" type="slidenum">
              <a:rPr lang="fr-CA" smtClean="0"/>
              <a:pPr>
                <a:defRPr/>
              </a:pPr>
              <a:t>10</a:t>
            </a:fld>
            <a:endParaRPr lang="fr-CA" dirty="0"/>
          </a:p>
        </p:txBody>
      </p:sp>
    </p:spTree>
    <p:extLst>
      <p:ext uri="{BB962C8B-B14F-4D97-AF65-F5344CB8AC3E}">
        <p14:creationId xmlns:p14="http://schemas.microsoft.com/office/powerpoint/2010/main" val="3078521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22F60AD8-6BE6-4A89-A960-77B650CD7636}" type="slidenum">
              <a:rPr lang="fr-CA" smtClean="0"/>
              <a:pPr>
                <a:defRPr/>
              </a:pPr>
              <a:t>11</a:t>
            </a:fld>
            <a:endParaRPr lang="fr-CA" dirty="0"/>
          </a:p>
        </p:txBody>
      </p:sp>
    </p:spTree>
    <p:extLst>
      <p:ext uri="{BB962C8B-B14F-4D97-AF65-F5344CB8AC3E}">
        <p14:creationId xmlns:p14="http://schemas.microsoft.com/office/powerpoint/2010/main" val="878348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22F60AD8-6BE6-4A89-A960-77B650CD7636}" type="slidenum">
              <a:rPr lang="fr-CA" smtClean="0"/>
              <a:pPr>
                <a:defRPr/>
              </a:pPr>
              <a:t>12</a:t>
            </a:fld>
            <a:endParaRPr lang="fr-CA" dirty="0"/>
          </a:p>
        </p:txBody>
      </p:sp>
    </p:spTree>
    <p:extLst>
      <p:ext uri="{BB962C8B-B14F-4D97-AF65-F5344CB8AC3E}">
        <p14:creationId xmlns:p14="http://schemas.microsoft.com/office/powerpoint/2010/main" val="3998438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smtClean="0"/>
          </a:p>
          <a:p>
            <a:endParaRPr lang="fr-CA" dirty="0"/>
          </a:p>
        </p:txBody>
      </p:sp>
      <p:sp>
        <p:nvSpPr>
          <p:cNvPr id="4" name="Slide Number Placeholder 3"/>
          <p:cNvSpPr>
            <a:spLocks noGrp="1"/>
          </p:cNvSpPr>
          <p:nvPr>
            <p:ph type="sldNum" sz="quarter" idx="10"/>
          </p:nvPr>
        </p:nvSpPr>
        <p:spPr/>
        <p:txBody>
          <a:bodyPr/>
          <a:lstStyle/>
          <a:p>
            <a:pPr>
              <a:defRPr/>
            </a:pPr>
            <a:fld id="{22F60AD8-6BE6-4A89-A960-77B650CD7636}" type="slidenum">
              <a:rPr lang="fr-CA" smtClean="0"/>
              <a:pPr>
                <a:defRPr/>
              </a:pPr>
              <a:t>13</a:t>
            </a:fld>
            <a:endParaRPr lang="fr-CA" dirty="0"/>
          </a:p>
        </p:txBody>
      </p:sp>
    </p:spTree>
    <p:extLst>
      <p:ext uri="{BB962C8B-B14F-4D97-AF65-F5344CB8AC3E}">
        <p14:creationId xmlns:p14="http://schemas.microsoft.com/office/powerpoint/2010/main" val="1786813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22F60AD8-6BE6-4A89-A960-77B650CD7636}" type="slidenum">
              <a:rPr lang="fr-CA" smtClean="0"/>
              <a:pPr>
                <a:defRPr/>
              </a:pPr>
              <a:t>14</a:t>
            </a:fld>
            <a:endParaRPr lang="fr-CA" dirty="0"/>
          </a:p>
        </p:txBody>
      </p:sp>
    </p:spTree>
    <p:extLst>
      <p:ext uri="{BB962C8B-B14F-4D97-AF65-F5344CB8AC3E}">
        <p14:creationId xmlns:p14="http://schemas.microsoft.com/office/powerpoint/2010/main" val="1792083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8244" indent="-168244" defTabSz="897301" eaLnBrk="1" fontAlgn="auto" hangingPunct="1">
              <a:spcBef>
                <a:spcPts val="0"/>
              </a:spcBef>
              <a:spcAft>
                <a:spcPts val="0"/>
              </a:spcAft>
              <a:defRPr/>
            </a:pPr>
            <a:endParaRPr lang="fr-CA" sz="700" dirty="0" smtClean="0"/>
          </a:p>
          <a:p>
            <a:endParaRPr lang="fr-CA" sz="700" dirty="0" smtClean="0"/>
          </a:p>
          <a:p>
            <a:endParaRPr lang="fr-CA" sz="700" dirty="0"/>
          </a:p>
        </p:txBody>
      </p:sp>
      <p:sp>
        <p:nvSpPr>
          <p:cNvPr id="4" name="Slide Number Placeholder 3"/>
          <p:cNvSpPr>
            <a:spLocks noGrp="1"/>
          </p:cNvSpPr>
          <p:nvPr>
            <p:ph type="sldNum" sz="quarter" idx="10"/>
          </p:nvPr>
        </p:nvSpPr>
        <p:spPr/>
        <p:txBody>
          <a:bodyPr/>
          <a:lstStyle/>
          <a:p>
            <a:fld id="{DEFAB41C-FD90-4738-AB93-EE25286F6313}" type="slidenum">
              <a:rPr lang="fr-CA" smtClean="0"/>
              <a:t>15</a:t>
            </a:fld>
            <a:endParaRPr lang="fr-CA" dirty="0"/>
          </a:p>
        </p:txBody>
      </p:sp>
    </p:spTree>
    <p:extLst>
      <p:ext uri="{BB962C8B-B14F-4D97-AF65-F5344CB8AC3E}">
        <p14:creationId xmlns:p14="http://schemas.microsoft.com/office/powerpoint/2010/main" val="792508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22F60AD8-6BE6-4A89-A960-77B650CD7636}" type="slidenum">
              <a:rPr lang="fr-CA" smtClean="0"/>
              <a:pPr>
                <a:defRPr/>
              </a:pPr>
              <a:t>16</a:t>
            </a:fld>
            <a:endParaRPr lang="fr-CA" dirty="0"/>
          </a:p>
        </p:txBody>
      </p:sp>
    </p:spTree>
    <p:extLst>
      <p:ext uri="{BB962C8B-B14F-4D97-AF65-F5344CB8AC3E}">
        <p14:creationId xmlns:p14="http://schemas.microsoft.com/office/powerpoint/2010/main" val="37955186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EFAB41C-FD90-4738-AB93-EE25286F6313}" type="slidenum">
              <a:rPr lang="fr-CA" smtClean="0"/>
              <a:t>17</a:t>
            </a:fld>
            <a:endParaRPr lang="fr-CA" dirty="0"/>
          </a:p>
        </p:txBody>
      </p:sp>
    </p:spTree>
    <p:extLst>
      <p:ext uri="{BB962C8B-B14F-4D97-AF65-F5344CB8AC3E}">
        <p14:creationId xmlns:p14="http://schemas.microsoft.com/office/powerpoint/2010/main" val="1227900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1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22F60AD8-6BE6-4A89-A960-77B650CD7636}" type="slidenum">
              <a:rPr lang="fr-CA" smtClean="0"/>
              <a:pPr>
                <a:defRPr/>
              </a:pPr>
              <a:t>2</a:t>
            </a:fld>
            <a:endParaRPr lang="fr-CA" dirty="0"/>
          </a:p>
        </p:txBody>
      </p:sp>
    </p:spTree>
    <p:extLst>
      <p:ext uri="{BB962C8B-B14F-4D97-AF65-F5344CB8AC3E}">
        <p14:creationId xmlns:p14="http://schemas.microsoft.com/office/powerpoint/2010/main" val="830281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22F60AD8-6BE6-4A89-A960-77B650CD7636}" type="slidenum">
              <a:rPr lang="fr-CA" smtClean="0"/>
              <a:pPr>
                <a:defRPr/>
              </a:pPr>
              <a:t>3</a:t>
            </a:fld>
            <a:endParaRPr lang="fr-CA" dirty="0"/>
          </a:p>
        </p:txBody>
      </p:sp>
    </p:spTree>
    <p:extLst>
      <p:ext uri="{BB962C8B-B14F-4D97-AF65-F5344CB8AC3E}">
        <p14:creationId xmlns:p14="http://schemas.microsoft.com/office/powerpoint/2010/main" val="343084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Texte de remplacement : Voici la structure de la méthodologie de regroupement des groupes d’utilisation des ressources, version III Plus (RUG-III Plus). Les 7 catégories RUG-III Plus sont composées de groupes. Ensemble, les 7 catégories comportent un total de 44 groupes. Les catégories sont classées selon une hiérarchie clinique, du degré de complexité clinique le moins élevé au plus élevé : Fonctions physiques réduites, Déficience cognitive, Troubles du comportement, Soins cliniques complexes, Soins spéciaux, Soins complémentaires et Réadaptation spécialisée. Il se trouve 10 groupes dans la catégorie Fonctions physiques réduites, 4 groupes dans la catégorie Déficience cognitive, 4 groupes dans la catégorie Troubles du comportement, 6 groupes dans la catégorie Soins cliniques complexes, 3 groupes dans la catégorie Soins spéciaux, 3 groupes dans la catégorie Soins complémentaires et 14 groupes dans la catégorie Réadaptation spécialisée.</a:t>
            </a:r>
            <a:endParaRPr lang="en-CA" sz="1200" kern="1200" dirty="0" smtClean="0">
              <a:solidFill>
                <a:schemeClr val="tx1"/>
              </a:solidFill>
              <a:effectLst/>
              <a:latin typeface="+mn-lt"/>
              <a:ea typeface="+mn-ea"/>
              <a:cs typeface="+mn-cs"/>
            </a:endParaRPr>
          </a:p>
          <a:p>
            <a:pPr marL="0" indent="0">
              <a:buNone/>
            </a:pPr>
            <a:endParaRPr lang="fr-CA" sz="1100" dirty="0" smtClean="0">
              <a:latin typeface="Arial" panose="020B0604020202020204" pitchFamily="34" charset="0"/>
              <a:cs typeface="Arial" panose="020B0604020202020204" pitchFamily="34" charset="0"/>
            </a:endParaRPr>
          </a:p>
          <a:p>
            <a:pPr marL="0" indent="0">
              <a:buNone/>
            </a:pPr>
            <a:endParaRPr lang="fr-CA"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22F60AD8-6BE6-4A89-A960-77B650CD7636}" type="slidenum">
              <a:rPr lang="fr-CA" smtClean="0"/>
              <a:pPr>
                <a:defRPr/>
              </a:pPr>
              <a:t>4</a:t>
            </a:fld>
            <a:endParaRPr lang="fr-CA" dirty="0"/>
          </a:p>
        </p:txBody>
      </p:sp>
    </p:spTree>
    <p:extLst>
      <p:ext uri="{BB962C8B-B14F-4D97-AF65-F5344CB8AC3E}">
        <p14:creationId xmlns:p14="http://schemas.microsoft.com/office/powerpoint/2010/main" val="430915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Texte de remplacement : La somme de 3 groupes de « coûts » correspond au total des heures de travail du personnel : heures de travail du personnel infirmier, heures de travail du personnel de réadaptation et heures de travail des autres membres du personnel.</a:t>
            </a:r>
            <a:endParaRPr lang="en-CA" sz="1200" kern="1200" dirty="0" smtClean="0">
              <a:solidFill>
                <a:schemeClr val="tx1"/>
              </a:solidFill>
              <a:effectLst/>
              <a:latin typeface="+mn-lt"/>
              <a:ea typeface="+mn-ea"/>
              <a:cs typeface="+mn-cs"/>
            </a:endParaRPr>
          </a:p>
          <a:p>
            <a:pPr marL="0" indent="0">
              <a:buNone/>
            </a:pPr>
            <a:endParaRPr lang="fr-CA" dirty="0"/>
          </a:p>
        </p:txBody>
      </p:sp>
      <p:sp>
        <p:nvSpPr>
          <p:cNvPr id="4" name="Slide Number Placeholder 3"/>
          <p:cNvSpPr>
            <a:spLocks noGrp="1"/>
          </p:cNvSpPr>
          <p:nvPr>
            <p:ph type="sldNum" sz="quarter" idx="10"/>
          </p:nvPr>
        </p:nvSpPr>
        <p:spPr/>
        <p:txBody>
          <a:bodyPr/>
          <a:lstStyle/>
          <a:p>
            <a:fld id="{DEFAB41C-FD90-4738-AB93-EE25286F6313}" type="slidenum">
              <a:rPr lang="fr-CA" smtClean="0"/>
              <a:t>5</a:t>
            </a:fld>
            <a:endParaRPr lang="fr-CA" dirty="0"/>
          </a:p>
        </p:txBody>
      </p:sp>
    </p:spTree>
    <p:extLst>
      <p:ext uri="{BB962C8B-B14F-4D97-AF65-F5344CB8AC3E}">
        <p14:creationId xmlns:p14="http://schemas.microsoft.com/office/powerpoint/2010/main" val="344471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None/>
              <a:defRPr/>
            </a:pPr>
            <a:r>
              <a:rPr lang="fr-CA" sz="1100" i="1" kern="1200" baseline="0" dirty="0" smtClean="0">
                <a:solidFill>
                  <a:schemeClr val="tx1"/>
                </a:solidFill>
                <a:effectLst/>
                <a:latin typeface="Arial" charset="0"/>
              </a:rPr>
              <a:t>Texte de remplacement : Le tableau</a:t>
            </a:r>
            <a:r>
              <a:rPr lang="fr-CA" sz="1100" i="1" kern="1200" dirty="0" smtClean="0">
                <a:solidFill>
                  <a:schemeClr val="tx1"/>
                </a:solidFill>
                <a:effectLst/>
                <a:latin typeface="Arial" charset="0"/>
              </a:rPr>
              <a:t> compare les valeurs de l’IGC du système RUG-III avec celles du système RUG-III Plus. Une carte du Canada se trouve sous les valeurs de l’IGC du système RUG-III Plus.</a:t>
            </a:r>
            <a:endParaRPr lang="fr-CA" sz="1100" i="1" kern="1200" baseline="0" dirty="0" smtClean="0">
              <a:solidFill>
                <a:schemeClr val="tx1"/>
              </a:solidFill>
              <a:effectLst/>
              <a:latin typeface="Arial" charset="0"/>
              <a:ea typeface="ヒラギノ角ゴ Pro W3" pitchFamily="1"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fr-CA" sz="1200" kern="1200" baseline="0" dirty="0" smtClean="0">
              <a:solidFill>
                <a:schemeClr val="tx1"/>
              </a:solidFill>
              <a:effectLst/>
              <a:latin typeface="Arial" charset="0"/>
              <a:ea typeface="ヒラギノ角ゴ Pro W3" pitchFamily="1" charset="-128"/>
            </a:endParaRPr>
          </a:p>
          <a:p>
            <a:endParaRPr lang="fr-CA" dirty="0"/>
          </a:p>
        </p:txBody>
      </p:sp>
      <p:sp>
        <p:nvSpPr>
          <p:cNvPr id="4" name="Slide Number Placeholder 3"/>
          <p:cNvSpPr>
            <a:spLocks noGrp="1"/>
          </p:cNvSpPr>
          <p:nvPr>
            <p:ph type="sldNum" sz="quarter" idx="10"/>
          </p:nvPr>
        </p:nvSpPr>
        <p:spPr/>
        <p:txBody>
          <a:bodyPr/>
          <a:lstStyle/>
          <a:p>
            <a:pPr>
              <a:defRPr/>
            </a:pPr>
            <a:fld id="{22F60AD8-6BE6-4A89-A960-77B650CD7636}" type="slidenum">
              <a:rPr lang="fr-CA" smtClean="0"/>
              <a:pPr>
                <a:defRPr/>
              </a:pPr>
              <a:t>6</a:t>
            </a:fld>
            <a:endParaRPr lang="fr-CA" dirty="0"/>
          </a:p>
        </p:txBody>
      </p:sp>
    </p:spTree>
    <p:extLst>
      <p:ext uri="{BB962C8B-B14F-4D97-AF65-F5344CB8AC3E}">
        <p14:creationId xmlns:p14="http://schemas.microsoft.com/office/powerpoint/2010/main" val="3362890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Texte de remplacement : Les systèmes de groupes clients permettent de classer une grande quantité de données </a:t>
            </a:r>
            <a:r>
              <a:rPr lang="fr-CA" sz="1200" kern="1200" dirty="0" err="1" smtClean="0">
                <a:solidFill>
                  <a:schemeClr val="tx1"/>
                </a:solidFill>
                <a:effectLst/>
                <a:latin typeface="+mn-lt"/>
                <a:ea typeface="+mn-ea"/>
                <a:cs typeface="+mn-cs"/>
              </a:rPr>
              <a:t>clinico</a:t>
            </a:r>
            <a:r>
              <a:rPr lang="fr-CA" sz="1200" kern="1200" dirty="0" smtClean="0">
                <a:solidFill>
                  <a:schemeClr val="tx1"/>
                </a:solidFill>
                <a:effectLst/>
                <a:latin typeface="+mn-lt"/>
                <a:ea typeface="+mn-ea"/>
                <a:cs typeface="+mn-cs"/>
              </a:rPr>
              <a:t>-administratives dans un nombre raisonnable de groupes qui sont pertinents sur le plan clinique et similaires du point de vue des ressources. Chaque groupe est associé à une pondération servant à estimer l’utilisation des ressources. Elle indique aussi à quoi servent les systèmes de groupes clients et à quels niveaux ils s’appliquent : à combiner avec d’autres mesures et ajuster en fonction du risque (niveaux national, du système de santé et de l’organisme); à décrire et comparer les clients et organismes (niveaux national, du système de santé et de l’organisme); à planifier de nouvelles politiques et de nouveaux programmes (niveaux du système de santé et de l’organisme); à évaluer les politiques et programmes (niveaux du système de santé et de l’organisme) et à des fins de financement (niveau du système de santé).</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22F60AD8-6BE6-4A89-A960-77B650CD7636}" type="slidenum">
              <a:rPr lang="fr-CA" smtClean="0"/>
              <a:pPr>
                <a:defRPr/>
              </a:pPr>
              <a:t>7</a:t>
            </a:fld>
            <a:endParaRPr lang="fr-CA" dirty="0"/>
          </a:p>
        </p:txBody>
      </p:sp>
    </p:spTree>
    <p:extLst>
      <p:ext uri="{BB962C8B-B14F-4D97-AF65-F5344CB8AC3E}">
        <p14:creationId xmlns:p14="http://schemas.microsoft.com/office/powerpoint/2010/main" val="1441557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Texte de remplacement : Pour 4 établissements de soins en hébergement fictifs, des barres sont divisées différemment selon la proportion de chaque catégorie de groupes clients de la classification RUG-III Plus.</a:t>
            </a:r>
            <a:endParaRPr lang="en-CA" sz="1200" kern="1200" dirty="0" smtClean="0">
              <a:solidFill>
                <a:schemeClr val="tx1"/>
              </a:solidFill>
              <a:effectLst/>
              <a:latin typeface="+mn-lt"/>
              <a:ea typeface="+mn-ea"/>
              <a:cs typeface="+mn-cs"/>
            </a:endParaRPr>
          </a:p>
          <a:p>
            <a:pPr marL="0" indent="0">
              <a:buNone/>
            </a:pPr>
            <a:endParaRPr lang="fr-CA" baseline="0" dirty="0"/>
          </a:p>
          <a:p>
            <a:endParaRPr lang="fr-CA" dirty="0"/>
          </a:p>
        </p:txBody>
      </p:sp>
      <p:sp>
        <p:nvSpPr>
          <p:cNvPr id="4" name="Slide Number Placeholder 3"/>
          <p:cNvSpPr>
            <a:spLocks noGrp="1"/>
          </p:cNvSpPr>
          <p:nvPr>
            <p:ph type="sldNum" sz="quarter" idx="10"/>
          </p:nvPr>
        </p:nvSpPr>
        <p:spPr/>
        <p:txBody>
          <a:bodyPr/>
          <a:lstStyle/>
          <a:p>
            <a:pPr>
              <a:defRPr/>
            </a:pPr>
            <a:fld id="{22F60AD8-6BE6-4A89-A960-77B650CD7636}" type="slidenum">
              <a:rPr lang="fr-CA" smtClean="0"/>
              <a:pPr>
                <a:defRPr/>
              </a:pPr>
              <a:t>8</a:t>
            </a:fld>
            <a:endParaRPr lang="fr-CA" dirty="0"/>
          </a:p>
        </p:txBody>
      </p:sp>
    </p:spTree>
    <p:extLst>
      <p:ext uri="{BB962C8B-B14F-4D97-AF65-F5344CB8AC3E}">
        <p14:creationId xmlns:p14="http://schemas.microsoft.com/office/powerpoint/2010/main" val="3783006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Texte de remplacement : L’établissement A affiche une valeur de l’IGC de 1,0 et l’établissement B, une valeur de l’IGC de 1,5.</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22F60AD8-6BE6-4A89-A960-77B650CD7636}" type="slidenum">
              <a:rPr lang="fr-CA" smtClean="0"/>
              <a:pPr>
                <a:defRPr/>
              </a:pPr>
              <a:t>9</a:t>
            </a:fld>
            <a:endParaRPr lang="fr-CA" dirty="0"/>
          </a:p>
        </p:txBody>
      </p:sp>
    </p:spTree>
    <p:extLst>
      <p:ext uri="{BB962C8B-B14F-4D97-AF65-F5344CB8AC3E}">
        <p14:creationId xmlns:p14="http://schemas.microsoft.com/office/powerpoint/2010/main" val="10844632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Master" Target="../slideMasters/slideMaster2.xml"/><Relationship Id="rId4" Type="http://schemas.openxmlformats.org/officeDocument/2006/relationships/image" Target="../media/image21.png"/></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8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Master" Target="../slideMasters/slideMaster3.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9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reak">
    <p:spTree>
      <p:nvGrpSpPr>
        <p:cNvPr id="1" name=""/>
        <p:cNvGrpSpPr/>
        <p:nvPr/>
      </p:nvGrpSpPr>
      <p:grpSpPr>
        <a:xfrm>
          <a:off x="0" y="0"/>
          <a:ext cx="0" cy="0"/>
          <a:chOff x="0" y="0"/>
          <a:chExt cx="0" cy="0"/>
        </a:xfrm>
      </p:grpSpPr>
      <p:pic>
        <p:nvPicPr>
          <p:cNvPr id="3"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5525" y="1662113"/>
            <a:ext cx="1819275" cy="181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9"/>
          <p:cNvSpPr>
            <a:spLocks noGrp="1"/>
          </p:cNvSpPr>
          <p:nvPr>
            <p:ph type="body" sz="quarter" idx="11"/>
          </p:nvPr>
        </p:nvSpPr>
        <p:spPr>
          <a:xfrm>
            <a:off x="3419872" y="1608489"/>
            <a:ext cx="4175769" cy="1831271"/>
          </a:xfrm>
        </p:spPr>
        <p:txBody>
          <a:bodyPr/>
          <a:lstStyle>
            <a:lvl1pPr>
              <a:defRPr/>
            </a:lvl1pPr>
            <a:lvl2pPr>
              <a:defRPr/>
            </a:lvl2pPr>
            <a:lvl3pPr marL="447675" marR="0" indent="-180975" algn="l" defTabSz="914400" rtl="0" eaLnBrk="1" fontAlgn="auto" latinLnBrk="0" hangingPunct="1">
              <a:lnSpc>
                <a:spcPts val="2400"/>
              </a:lnSpc>
              <a:spcBef>
                <a:spcPts val="600"/>
              </a:spcBef>
              <a:spcAft>
                <a:spcPts val="900"/>
              </a:spcAft>
              <a:buClrTx/>
              <a:buSzTx/>
              <a:buFont typeface="Arial" panose="020B0604020202020204" pitchFamily="34" charset="0"/>
              <a:buChar char="•"/>
              <a:tabLst/>
              <a:defRPr/>
            </a:lvl3pPr>
          </a:lstStyle>
          <a:p>
            <a:pPr lvl="0"/>
            <a:r>
              <a:rPr lang="en-US"/>
              <a:t>Click to edit Master text styles</a:t>
            </a:r>
          </a:p>
          <a:p>
            <a:pPr lvl="1"/>
            <a:r>
              <a:rPr lang="en-US"/>
              <a:t>Second level</a:t>
            </a:r>
          </a:p>
          <a:p>
            <a:pPr lvl="2"/>
            <a:r>
              <a:rPr lang="en-US"/>
              <a:t>Third level</a:t>
            </a:r>
          </a:p>
        </p:txBody>
      </p:sp>
      <p:sp>
        <p:nvSpPr>
          <p:cNvPr id="4" name="Slide Number Placeholder 2"/>
          <p:cNvSpPr>
            <a:spLocks noGrp="1"/>
          </p:cNvSpPr>
          <p:nvPr>
            <p:ph type="sldNum" sz="quarter" idx="12"/>
          </p:nvPr>
        </p:nvSpPr>
        <p:spPr/>
        <p:txBody>
          <a:bodyPr/>
          <a:lstStyle>
            <a:lvl1pPr>
              <a:defRPr/>
            </a:lvl1pPr>
          </a:lstStyle>
          <a:p>
            <a:pPr>
              <a:defRPr/>
            </a:pPr>
            <a:fld id="{2BBCA15A-6798-42A4-A0C2-256073DEBD40}" type="slidenum">
              <a:rPr lang="en-CA"/>
              <a:pPr>
                <a:defRPr/>
              </a:pPr>
              <a:t>‹#›</a:t>
            </a:fld>
            <a:endParaRPr lang="en-CA" dirty="0"/>
          </a:p>
        </p:txBody>
      </p:sp>
    </p:spTree>
    <p:extLst>
      <p:ext uri="{BB962C8B-B14F-4D97-AF65-F5344CB8AC3E}">
        <p14:creationId xmlns:p14="http://schemas.microsoft.com/office/powerpoint/2010/main" val="2729533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1BF65A14-27F3-46B9-BF29-5A1C2B13E6E3}" type="datetimeFigureOut">
              <a:rPr lang="en-CA" smtClean="0"/>
              <a:t>14/09/2018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05A8334-9369-44D4-A315-FEF68A97AEA3}" type="slidenum">
              <a:rPr lang="en-CA" smtClean="0"/>
              <a:pPr/>
              <a:t>‹#›</a:t>
            </a:fld>
            <a:endParaRPr lang="en-CA" dirty="0"/>
          </a:p>
        </p:txBody>
      </p:sp>
    </p:spTree>
    <p:extLst>
      <p:ext uri="{BB962C8B-B14F-4D97-AF65-F5344CB8AC3E}">
        <p14:creationId xmlns:p14="http://schemas.microsoft.com/office/powerpoint/2010/main" val="3232759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F65A14-27F3-46B9-BF29-5A1C2B13E6E3}" type="datetimeFigureOut">
              <a:rPr lang="en-CA" smtClean="0"/>
              <a:t>14/09/2018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05A8334-9369-44D4-A315-FEF68A97AEA3}" type="slidenum">
              <a:rPr lang="en-CA" smtClean="0"/>
              <a:pPr/>
              <a:t>‹#›</a:t>
            </a:fld>
            <a:endParaRPr lang="en-CA" dirty="0"/>
          </a:p>
        </p:txBody>
      </p:sp>
    </p:spTree>
    <p:extLst>
      <p:ext uri="{BB962C8B-B14F-4D97-AF65-F5344CB8AC3E}">
        <p14:creationId xmlns:p14="http://schemas.microsoft.com/office/powerpoint/2010/main" val="35659115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1BF65A14-27F3-46B9-BF29-5A1C2B13E6E3}" type="datetimeFigureOut">
              <a:rPr lang="en-CA" smtClean="0"/>
              <a:t>14/09/2018</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05A8334-9369-44D4-A315-FEF68A97AEA3}" type="slidenum">
              <a:rPr lang="en-CA" smtClean="0"/>
              <a:pPr/>
              <a:t>‹#›</a:t>
            </a:fld>
            <a:endParaRPr lang="en-CA" dirty="0"/>
          </a:p>
        </p:txBody>
      </p:sp>
    </p:spTree>
    <p:extLst>
      <p:ext uri="{BB962C8B-B14F-4D97-AF65-F5344CB8AC3E}">
        <p14:creationId xmlns:p14="http://schemas.microsoft.com/office/powerpoint/2010/main" val="808734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32"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2"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1BF65A14-27F3-46B9-BF29-5A1C2B13E6E3}" type="datetimeFigureOut">
              <a:rPr lang="en-CA" smtClean="0"/>
              <a:t>14/09/2018</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705A8334-9369-44D4-A315-FEF68A97AEA3}" type="slidenum">
              <a:rPr lang="en-CA" smtClean="0"/>
              <a:pPr/>
              <a:t>‹#›</a:t>
            </a:fld>
            <a:endParaRPr lang="en-CA" dirty="0"/>
          </a:p>
        </p:txBody>
      </p:sp>
    </p:spTree>
    <p:extLst>
      <p:ext uri="{BB962C8B-B14F-4D97-AF65-F5344CB8AC3E}">
        <p14:creationId xmlns:p14="http://schemas.microsoft.com/office/powerpoint/2010/main" val="1461663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1BF65A14-27F3-46B9-BF29-5A1C2B13E6E3}" type="datetimeFigureOut">
              <a:rPr lang="en-CA" smtClean="0"/>
              <a:t>14/09/2018</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705A8334-9369-44D4-A315-FEF68A97AEA3}" type="slidenum">
              <a:rPr lang="en-CA" smtClean="0"/>
              <a:pPr/>
              <a:t>‹#›</a:t>
            </a:fld>
            <a:endParaRPr lang="en-CA" dirty="0"/>
          </a:p>
        </p:txBody>
      </p:sp>
    </p:spTree>
    <p:extLst>
      <p:ext uri="{BB962C8B-B14F-4D97-AF65-F5344CB8AC3E}">
        <p14:creationId xmlns:p14="http://schemas.microsoft.com/office/powerpoint/2010/main" val="2681380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F65A14-27F3-46B9-BF29-5A1C2B13E6E3}" type="datetimeFigureOut">
              <a:rPr lang="en-CA" smtClean="0"/>
              <a:t>14/09/2018</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784A9C72-FAC5-4623-ADCF-E3DD9DEFF1A0}" type="slidenum">
              <a:rPr lang="en-CA" smtClean="0"/>
              <a:t>‹#›</a:t>
            </a:fld>
            <a:endParaRPr lang="en-CA" dirty="0"/>
          </a:p>
        </p:txBody>
      </p:sp>
      <p:sp>
        <p:nvSpPr>
          <p:cNvPr id="5"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3678304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04791"/>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2"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F65A14-27F3-46B9-BF29-5A1C2B13E6E3}" type="datetimeFigureOut">
              <a:rPr lang="en-CA" smtClean="0"/>
              <a:t>14/09/2018</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05A8334-9369-44D4-A315-FEF68A97AEA3}" type="slidenum">
              <a:rPr lang="en-CA" smtClean="0"/>
              <a:pPr/>
              <a:t>‹#›</a:t>
            </a:fld>
            <a:endParaRPr lang="en-CA" dirty="0"/>
          </a:p>
        </p:txBody>
      </p:sp>
    </p:spTree>
    <p:extLst>
      <p:ext uri="{BB962C8B-B14F-4D97-AF65-F5344CB8AC3E}">
        <p14:creationId xmlns:p14="http://schemas.microsoft.com/office/powerpoint/2010/main" val="19524915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F65A14-27F3-46B9-BF29-5A1C2B13E6E3}" type="datetimeFigureOut">
              <a:rPr lang="en-CA" smtClean="0"/>
              <a:t>14/09/2018</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05A8334-9369-44D4-A315-FEF68A97AEA3}" type="slidenum">
              <a:rPr lang="en-CA" smtClean="0"/>
              <a:pPr/>
              <a:t>‹#›</a:t>
            </a:fld>
            <a:endParaRPr lang="en-CA" dirty="0"/>
          </a:p>
        </p:txBody>
      </p:sp>
    </p:spTree>
    <p:extLst>
      <p:ext uri="{BB962C8B-B14F-4D97-AF65-F5344CB8AC3E}">
        <p14:creationId xmlns:p14="http://schemas.microsoft.com/office/powerpoint/2010/main" val="31324556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1BF65A14-27F3-46B9-BF29-5A1C2B13E6E3}" type="datetimeFigureOut">
              <a:rPr lang="en-CA" smtClean="0"/>
              <a:t>14/09/2018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05A8334-9369-44D4-A315-FEF68A97AEA3}" type="slidenum">
              <a:rPr lang="en-CA" smtClean="0"/>
              <a:pPr/>
              <a:t>‹#›</a:t>
            </a:fld>
            <a:endParaRPr lang="en-CA" dirty="0"/>
          </a:p>
        </p:txBody>
      </p:sp>
    </p:spTree>
    <p:extLst>
      <p:ext uri="{BB962C8B-B14F-4D97-AF65-F5344CB8AC3E}">
        <p14:creationId xmlns:p14="http://schemas.microsoft.com/office/powerpoint/2010/main" val="16113602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1BF65A14-27F3-46B9-BF29-5A1C2B13E6E3}" type="datetimeFigureOut">
              <a:rPr lang="en-CA" smtClean="0"/>
              <a:t>14/09/2018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05A8334-9369-44D4-A315-FEF68A97AEA3}" type="slidenum">
              <a:rPr lang="en-CA" smtClean="0"/>
              <a:pPr/>
              <a:t>‹#›</a:t>
            </a:fld>
            <a:endParaRPr lang="en-CA" dirty="0"/>
          </a:p>
        </p:txBody>
      </p:sp>
    </p:spTree>
    <p:extLst>
      <p:ext uri="{BB962C8B-B14F-4D97-AF65-F5344CB8AC3E}">
        <p14:creationId xmlns:p14="http://schemas.microsoft.com/office/powerpoint/2010/main" val="415332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t">
    <p:spTree>
      <p:nvGrpSpPr>
        <p:cNvPr id="1" name=""/>
        <p:cNvGrpSpPr/>
        <p:nvPr/>
      </p:nvGrpSpPr>
      <p:grpSpPr>
        <a:xfrm>
          <a:off x="0" y="0"/>
          <a:ext cx="0" cy="0"/>
          <a:chOff x="0" y="0"/>
          <a:chExt cx="0" cy="0"/>
        </a:xfrm>
      </p:grpSpPr>
      <p:pic>
        <p:nvPicPr>
          <p:cNvPr id="3"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55688" y="1778000"/>
            <a:ext cx="1757362"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9"/>
          <p:cNvSpPr>
            <a:spLocks noGrp="1"/>
          </p:cNvSpPr>
          <p:nvPr>
            <p:ph type="body" sz="quarter" idx="11"/>
          </p:nvPr>
        </p:nvSpPr>
        <p:spPr>
          <a:xfrm>
            <a:off x="3419872" y="1608489"/>
            <a:ext cx="4175769" cy="1831271"/>
          </a:xfrm>
        </p:spPr>
        <p:txBody>
          <a:bodyPr/>
          <a:lstStyle>
            <a:lvl1pPr>
              <a:defRPr/>
            </a:lvl1pPr>
            <a:lvl2pPr>
              <a:defRPr/>
            </a:lvl2pPr>
            <a:lvl3pPr marL="447675" marR="0" indent="-180975" algn="l" defTabSz="914400" rtl="0" eaLnBrk="1" fontAlgn="auto" latinLnBrk="0" hangingPunct="1">
              <a:lnSpc>
                <a:spcPts val="2400"/>
              </a:lnSpc>
              <a:spcBef>
                <a:spcPts val="600"/>
              </a:spcBef>
              <a:spcAft>
                <a:spcPts val="900"/>
              </a:spcAft>
              <a:buClrTx/>
              <a:buSzTx/>
              <a:buFont typeface="Arial" panose="020B0604020202020204" pitchFamily="34" charset="0"/>
              <a:buChar char="•"/>
              <a:tabLst/>
              <a:defRPr/>
            </a:lvl3pPr>
          </a:lstStyle>
          <a:p>
            <a:pPr lvl="0"/>
            <a:r>
              <a:rPr lang="en-US"/>
              <a:t>Click to edit Master text styles</a:t>
            </a:r>
          </a:p>
          <a:p>
            <a:pPr lvl="1"/>
            <a:r>
              <a:rPr lang="en-US"/>
              <a:t>Second level</a:t>
            </a:r>
          </a:p>
          <a:p>
            <a:pPr lvl="2"/>
            <a:r>
              <a:rPr lang="en-US"/>
              <a:t>Third level</a:t>
            </a:r>
          </a:p>
        </p:txBody>
      </p:sp>
      <p:sp>
        <p:nvSpPr>
          <p:cNvPr id="5" name="Slide Number Placeholder 6">
            <a:extLst>
              <a:ext uri="{FF2B5EF4-FFF2-40B4-BE49-F238E27FC236}">
                <a16:creationId xmlns:a16="http://schemas.microsoft.com/office/drawing/2014/main" xmlns="" id="{8C515F39-C156-422C-9087-3B47B4634E3C}"/>
              </a:ext>
            </a:extLst>
          </p:cNvPr>
          <p:cNvSpPr txBox="1">
            <a:spLocks/>
          </p:cNvSpPr>
          <p:nvPr userDrawn="1"/>
        </p:nvSpPr>
        <p:spPr>
          <a:xfrm>
            <a:off x="36885"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70DC1350-BDC5-42CD-A978-F92A4DA4E7C3}" type="slidenum">
              <a:rPr lang="en-CA" sz="1000" smtClean="0"/>
              <a:pPr fontAlgn="auto">
                <a:spcBef>
                  <a:spcPts val="0"/>
                </a:spcBef>
                <a:spcAft>
                  <a:spcPts val="0"/>
                </a:spcAft>
                <a:defRPr/>
              </a:pPr>
              <a:t>‹#›</a:t>
            </a:fld>
            <a:endParaRPr lang="fr-CA" sz="1000" dirty="0"/>
          </a:p>
        </p:txBody>
      </p:sp>
    </p:spTree>
    <p:extLst>
      <p:ext uri="{BB962C8B-B14F-4D97-AF65-F5344CB8AC3E}">
        <p14:creationId xmlns:p14="http://schemas.microsoft.com/office/powerpoint/2010/main" val="28842858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1640" y="1732211"/>
            <a:ext cx="6335176" cy="461665"/>
          </a:xfrm>
        </p:spPr>
        <p:txBody>
          <a:bodyPr wrap="square" lIns="0" tIns="0" rIns="0" bIns="0" anchor="b" anchorCtr="0">
            <a:spAutoFit/>
          </a:bodyPr>
          <a:lstStyle>
            <a:lvl1pPr algn="l">
              <a:lnSpc>
                <a:spcPts val="3600"/>
              </a:lnSpc>
              <a:defRPr sz="3600" b="1">
                <a:solidFill>
                  <a:srgbClr val="365254"/>
                </a:solidFill>
              </a:defRPr>
            </a:lvl1pPr>
          </a:lstStyle>
          <a:p>
            <a:r>
              <a:rPr lang="en-US" dirty="0" smtClean="0"/>
              <a:t>Click to edit title</a:t>
            </a:r>
            <a:endParaRPr lang="en-CA" dirty="0"/>
          </a:p>
        </p:txBody>
      </p:sp>
      <p:sp>
        <p:nvSpPr>
          <p:cNvPr id="6" name="TextBox 5"/>
          <p:cNvSpPr txBox="1"/>
          <p:nvPr userDrawn="1"/>
        </p:nvSpPr>
        <p:spPr>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r>
              <a:rPr lang="en-CA" dirty="0" smtClean="0">
                <a:solidFill>
                  <a:schemeClr val="bg1"/>
                </a:solidFill>
              </a:rPr>
              <a:t>   icis.ca</a:t>
            </a:r>
            <a:r>
              <a:rPr lang="en-US" dirty="0" smtClean="0"/>
              <a:t>	</a:t>
            </a:r>
            <a:r>
              <a:rPr lang="en-CA" dirty="0" smtClean="0">
                <a:solidFill>
                  <a:schemeClr val="bg1"/>
                </a:solidFill>
              </a:rPr>
              <a:t>@cihi_icis</a:t>
            </a:r>
            <a:endParaRPr lang="en-CA" dirty="0">
              <a:solidFill>
                <a:schemeClr val="bg1"/>
              </a:solidFill>
            </a:endParaRPr>
          </a:p>
        </p:txBody>
      </p:sp>
      <p:sp>
        <p:nvSpPr>
          <p:cNvPr id="7" name="TextBox 6"/>
          <p:cNvSpPr txBox="1"/>
          <p:nvPr userDrawn="1"/>
        </p:nvSpPr>
        <p:spPr>
          <a:xfrm>
            <a:off x="1290112" y="3579862"/>
            <a:ext cx="6336704" cy="276999"/>
          </a:xfrm>
          <a:prstGeom prst="rect">
            <a:avLst/>
          </a:prstGeom>
          <a:noFill/>
        </p:spPr>
        <p:txBody>
          <a:bodyPr wrap="square" lIns="0" tIns="0" rIns="0" bIns="0" rtlCol="0" anchor="b" anchorCtr="0">
            <a:spAutoFit/>
          </a:bodyPr>
          <a:lstStyle/>
          <a:p>
            <a:r>
              <a:rPr lang="fr-FR" dirty="0" smtClean="0">
                <a:solidFill>
                  <a:srgbClr val="ED7024"/>
                </a:solidFill>
              </a:rPr>
              <a:t>Institut canadien d’information sur la santé</a:t>
            </a:r>
            <a:endParaRPr lang="en-CA" dirty="0">
              <a:solidFill>
                <a:srgbClr val="ED7024"/>
              </a:solidFill>
            </a:endParaRPr>
          </a:p>
        </p:txBody>
      </p:sp>
      <p:sp>
        <p:nvSpPr>
          <p:cNvPr id="9" name="Content Placeholder 3"/>
          <p:cNvSpPr>
            <a:spLocks noGrp="1"/>
          </p:cNvSpPr>
          <p:nvPr>
            <p:ph sz="quarter" idx="17" hasCustomPrompt="1"/>
          </p:nvPr>
        </p:nvSpPr>
        <p:spPr>
          <a:xfrm>
            <a:off x="258038" y="4763092"/>
            <a:ext cx="2657778" cy="276999"/>
          </a:xfrm>
          <a:prstGeom prst="rect">
            <a:avLst/>
          </a:prstGeom>
          <a:noFill/>
        </p:spPr>
        <p:txBody>
          <a:bodyPr wrap="square" lIns="0" tIns="0" rIns="0" bIns="0" numCol="1" spcCol="36000" anchor="ctr" anchorCtr="0">
            <a:spAutoFit/>
          </a:bodyPr>
          <a:lstStyle>
            <a:lvl1pPr marL="0" indent="0" algn="l">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smtClean="0"/>
              <a:t>Month XX, 20XX</a:t>
            </a:r>
            <a:endParaRPr lang="en-CA"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417" y="4839713"/>
            <a:ext cx="178815" cy="144000"/>
          </a:xfrm>
          <a:prstGeom prst="rect">
            <a:avLst/>
          </a:prstGeom>
        </p:spPr>
      </p:pic>
      <p:sp>
        <p:nvSpPr>
          <p:cNvPr id="11" name="Content Placeholder 3"/>
          <p:cNvSpPr>
            <a:spLocks noGrp="1"/>
          </p:cNvSpPr>
          <p:nvPr>
            <p:ph sz="quarter" idx="11" hasCustomPrompt="1"/>
          </p:nvPr>
        </p:nvSpPr>
        <p:spPr>
          <a:xfrm>
            <a:off x="2987823" y="4763091"/>
            <a:ext cx="2448273" cy="276999"/>
          </a:xfrm>
          <a:prstGeom prst="rect">
            <a:avLst/>
          </a:prstGeom>
          <a:noFill/>
        </p:spPr>
        <p:txBody>
          <a:bodyPr wrap="square" lIns="0" tIns="0" rIns="0" bIns="0" numCol="1" spcCol="36000" anchor="ctr" anchorCtr="0">
            <a:spAutoFit/>
          </a:bodyPr>
          <a:lstStyle>
            <a:lvl1pPr marL="0" indent="0" algn="r">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smtClean="0"/>
              <a:t>xxxx@icis.ca</a:t>
            </a:r>
            <a:endParaRPr lang="en-CA" dirty="0"/>
          </a:p>
        </p:txBody>
      </p:sp>
      <p:sp>
        <p:nvSpPr>
          <p:cNvPr id="12" name="Text Placeholder 14"/>
          <p:cNvSpPr>
            <a:spLocks noGrp="1"/>
          </p:cNvSpPr>
          <p:nvPr>
            <p:ph type="body" sz="quarter" idx="14" hasCustomPrompt="1"/>
          </p:nvPr>
        </p:nvSpPr>
        <p:spPr>
          <a:xfrm>
            <a:off x="1294329" y="2284413"/>
            <a:ext cx="6332487" cy="276486"/>
          </a:xfrm>
          <a:prstGeom prst="rect">
            <a:avLst/>
          </a:prstGeom>
        </p:spPr>
        <p:txBody>
          <a:bodyPr wrap="square" lIns="0" tIns="0" rIns="0" bIns="0">
            <a:spAutoFit/>
          </a:bodyPr>
          <a:lstStyle>
            <a:lvl1pPr marL="0" marR="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sz="2200" b="0">
                <a:solidFill>
                  <a:srgbClr val="14838E"/>
                </a:solidFill>
              </a:defRPr>
            </a:lvl1pPr>
            <a:lvl2pPr marL="457200" indent="0">
              <a:buNone/>
              <a:defRPr sz="2200">
                <a:solidFill>
                  <a:srgbClr val="14838E"/>
                </a:solidFill>
              </a:defRPr>
            </a:lvl2pPr>
            <a:lvl3pPr marL="914400" indent="0">
              <a:buNone/>
              <a:defRPr sz="2200">
                <a:solidFill>
                  <a:srgbClr val="14838E"/>
                </a:solidFill>
              </a:defRPr>
            </a:lvl3pPr>
            <a:lvl4pPr marL="1371600" indent="0">
              <a:buNone/>
              <a:defRPr sz="2200">
                <a:solidFill>
                  <a:srgbClr val="14838E"/>
                </a:solidFill>
              </a:defRPr>
            </a:lvl4pPr>
            <a:lvl5pPr marL="1828800" indent="0">
              <a:buNone/>
              <a:defRPr sz="2200">
                <a:solidFill>
                  <a:srgbClr val="14838E"/>
                </a:solidFill>
              </a:defRPr>
            </a:lvl5pPr>
          </a:lstStyle>
          <a:p>
            <a:pPr marL="0" marR="0" lvl="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a:pPr>
            <a:r>
              <a:rPr lang="en-US" dirty="0" smtClean="0"/>
              <a:t>Subtitle and/or presenter</a:t>
            </a:r>
            <a:endParaRPr lang="en-CA" dirty="0" smtClean="0"/>
          </a:p>
        </p:txBody>
      </p:sp>
      <p:grpSp>
        <p:nvGrpSpPr>
          <p:cNvPr id="3" name="Group 2"/>
          <p:cNvGrpSpPr/>
          <p:nvPr userDrawn="1"/>
        </p:nvGrpSpPr>
        <p:grpSpPr>
          <a:xfrm>
            <a:off x="8001000" y="4680269"/>
            <a:ext cx="990600" cy="406081"/>
            <a:chOff x="8001000" y="4680269"/>
            <a:chExt cx="990600" cy="406081"/>
          </a:xfrm>
        </p:grpSpPr>
        <p:sp>
          <p:nvSpPr>
            <p:cNvPr id="21" name="Rectangle 20"/>
            <p:cNvSpPr/>
            <p:nvPr userDrawn="1"/>
          </p:nvSpPr>
          <p:spPr>
            <a:xfrm>
              <a:off x="8001000" y="4680269"/>
              <a:ext cx="990600" cy="406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45171" y="4739484"/>
              <a:ext cx="880138" cy="317055"/>
            </a:xfrm>
            <a:prstGeom prst="rect">
              <a:avLst/>
            </a:prstGeom>
          </p:spPr>
        </p:pic>
      </p:grpSp>
    </p:spTree>
    <p:extLst>
      <p:ext uri="{BB962C8B-B14F-4D97-AF65-F5344CB8AC3E}">
        <p14:creationId xmlns:p14="http://schemas.microsoft.com/office/powerpoint/2010/main" val="1666056019"/>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8660" y="1370474"/>
            <a:ext cx="72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Tree>
    <p:extLst>
      <p:ext uri="{BB962C8B-B14F-4D97-AF65-F5344CB8AC3E}">
        <p14:creationId xmlns:p14="http://schemas.microsoft.com/office/powerpoint/2010/main" val="27011304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 Content slide with header">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smtClean="0"/>
              <a:t>2-column content  with headers — Slide title</a:t>
            </a:r>
            <a:endParaRPr lang="en-CA" dirty="0"/>
          </a:p>
        </p:txBody>
      </p:sp>
      <p:sp>
        <p:nvSpPr>
          <p:cNvPr id="22" name="Text Placeholder 10"/>
          <p:cNvSpPr>
            <a:spLocks noGrp="1"/>
          </p:cNvSpPr>
          <p:nvPr>
            <p:ph type="body" sz="quarter" idx="14" hasCustomPrompt="1"/>
          </p:nvPr>
        </p:nvSpPr>
        <p:spPr>
          <a:xfrm>
            <a:off x="712146" y="1376192"/>
            <a:ext cx="36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4838E"/>
                </a:solidFill>
              </a:defRPr>
            </a:lvl1pPr>
            <a:lvl2pPr marL="358775" indent="-176213">
              <a:lnSpc>
                <a:spcPts val="2100"/>
              </a:lnSpc>
              <a:spcBef>
                <a:spcPts val="600"/>
              </a:spcBef>
              <a:spcAft>
                <a:spcPts val="600"/>
              </a:spcAft>
              <a:buClr>
                <a:srgbClr val="365254"/>
              </a:buClr>
              <a:buSzPct val="100000"/>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
        <p:nvSpPr>
          <p:cNvPr id="23" name="Text Placeholder 10"/>
          <p:cNvSpPr>
            <a:spLocks noGrp="1"/>
          </p:cNvSpPr>
          <p:nvPr>
            <p:ph type="body" sz="quarter" idx="15" hasCustomPrompt="1"/>
          </p:nvPr>
        </p:nvSpPr>
        <p:spPr>
          <a:xfrm>
            <a:off x="4688961" y="1376192"/>
            <a:ext cx="36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4838E"/>
                </a:solidFill>
              </a:defRPr>
            </a:lvl1pPr>
            <a:lvl2pPr marL="358775" indent="-176213">
              <a:lnSpc>
                <a:spcPts val="2100"/>
              </a:lnSpc>
              <a:spcBef>
                <a:spcPts val="600"/>
              </a:spcBef>
              <a:spcAft>
                <a:spcPts val="600"/>
              </a:spcAft>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Tree>
    <p:extLst>
      <p:ext uri="{BB962C8B-B14F-4D97-AF65-F5344CB8AC3E}">
        <p14:creationId xmlns:p14="http://schemas.microsoft.com/office/powerpoint/2010/main" val="27190672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Questions">
    <p:bg>
      <p:bgPr>
        <a:solidFill>
          <a:srgbClr val="EDF7F5"/>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54928" y="752882"/>
            <a:ext cx="3971552" cy="3416815"/>
          </a:xfrm>
          <a:prstGeom prst="rect">
            <a:avLst/>
          </a:prstGeom>
          <a:noFill/>
          <a:ln>
            <a:noFill/>
          </a:ln>
        </p:spPr>
      </p:pic>
    </p:spTree>
    <p:extLst>
      <p:ext uri="{BB962C8B-B14F-4D97-AF65-F5344CB8AC3E}">
        <p14:creationId xmlns:p14="http://schemas.microsoft.com/office/powerpoint/2010/main" val="39773015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Conclusion slide">
    <p:bg>
      <p:bgPr>
        <a:solidFill>
          <a:srgbClr val="EDF7F5"/>
        </a:solidFill>
        <a:effectLst/>
      </p:bgPr>
    </p:bg>
    <p:spTree>
      <p:nvGrpSpPr>
        <p:cNvPr id="1" name=""/>
        <p:cNvGrpSpPr/>
        <p:nvPr/>
      </p:nvGrpSpPr>
      <p:grpSpPr>
        <a:xfrm>
          <a:off x="0" y="0"/>
          <a:ext cx="0" cy="0"/>
          <a:chOff x="0" y="0"/>
          <a:chExt cx="0" cy="0"/>
        </a:xfrm>
      </p:grpSpPr>
      <p:sp>
        <p:nvSpPr>
          <p:cNvPr id="3" name="Rectangle 2"/>
          <p:cNvSpPr/>
          <p:nvPr userDrawn="1"/>
        </p:nvSpPr>
        <p:spPr>
          <a:xfrm>
            <a:off x="8381503" y="4640932"/>
            <a:ext cx="755576" cy="504056"/>
          </a:xfrm>
          <a:prstGeom prst="rect">
            <a:avLst/>
          </a:prstGeom>
          <a:solidFill>
            <a:srgbClr val="EDF7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27000" y="1778837"/>
            <a:ext cx="4114808" cy="554522"/>
          </a:xfrm>
          <a:prstGeom prst="rect">
            <a:avLst/>
          </a:prstGeom>
          <a:noFill/>
          <a:ln>
            <a:noFill/>
          </a:ln>
        </p:spPr>
      </p:pic>
      <p:sp>
        <p:nvSpPr>
          <p:cNvPr id="5" name="TextBox 4"/>
          <p:cNvSpPr txBox="1"/>
          <p:nvPr userDrawn="1"/>
        </p:nvSpPr>
        <p:spPr>
          <a:xfrm>
            <a:off x="3936701" y="2658998"/>
            <a:ext cx="1302921" cy="646331"/>
          </a:xfrm>
          <a:prstGeom prst="rect">
            <a:avLst/>
          </a:prstGeom>
          <a:noFill/>
        </p:spPr>
        <p:txBody>
          <a:bodyPr wrap="none" rtlCol="0">
            <a:spAutoFit/>
          </a:bodyPr>
          <a:lstStyle/>
          <a:p>
            <a:pPr algn="ctr"/>
            <a:r>
              <a:rPr lang="en-CA" sz="3600" dirty="0" smtClean="0">
                <a:solidFill>
                  <a:srgbClr val="365254"/>
                </a:solidFill>
              </a:rPr>
              <a:t>icis.ca</a:t>
            </a:r>
            <a:endParaRPr lang="en-CA" sz="3600" dirty="0">
              <a:solidFill>
                <a:srgbClr val="365254"/>
              </a:solidFill>
            </a:endParaRPr>
          </a:p>
        </p:txBody>
      </p:sp>
      <p:sp>
        <p:nvSpPr>
          <p:cNvPr id="10" name="Text Placeholder 9"/>
          <p:cNvSpPr>
            <a:spLocks noGrp="1"/>
          </p:cNvSpPr>
          <p:nvPr>
            <p:ph type="body" sz="quarter" idx="10" hasCustomPrompt="1"/>
          </p:nvPr>
        </p:nvSpPr>
        <p:spPr>
          <a:xfrm>
            <a:off x="3323858" y="3267149"/>
            <a:ext cx="2496284" cy="269304"/>
          </a:xfrm>
          <a:prstGeom prst="rect">
            <a:avLst/>
          </a:prstGeom>
        </p:spPr>
        <p:txBody>
          <a:bodyPr wrap="square" lIns="0" tIns="0" rIns="0" bIns="0">
            <a:spAutoFit/>
          </a:bodyPr>
          <a:lstStyle>
            <a:lvl1pPr marL="0" indent="0" algn="ctr">
              <a:buFont typeface="Arial" panose="020B0604020202020204" pitchFamily="34" charset="0"/>
              <a:buNone/>
              <a:defRPr sz="2500" b="0">
                <a:solidFill>
                  <a:srgbClr val="365254"/>
                </a:solidFill>
              </a:defRPr>
            </a:lvl1pPr>
          </a:lstStyle>
          <a:p>
            <a:pPr lvl="0"/>
            <a:r>
              <a:rPr lang="en-US" dirty="0" smtClean="0"/>
              <a:t>xxxx@icis.ca</a:t>
            </a:r>
            <a:endParaRPr lang="en-CA" dirty="0"/>
          </a:p>
        </p:txBody>
      </p:sp>
      <p:cxnSp>
        <p:nvCxnSpPr>
          <p:cNvPr id="14" name="Straight Connector 13"/>
          <p:cNvCxnSpPr/>
          <p:nvPr userDrawn="1"/>
        </p:nvCxnSpPr>
        <p:spPr>
          <a:xfrm>
            <a:off x="3454160" y="3838753"/>
            <a:ext cx="2268000" cy="0"/>
          </a:xfrm>
          <a:prstGeom prst="line">
            <a:avLst/>
          </a:prstGeom>
          <a:ln w="9525">
            <a:solidFill>
              <a:srgbClr val="00A199"/>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userDrawn="1"/>
        </p:nvSpPr>
        <p:spPr>
          <a:xfrm>
            <a:off x="4048892" y="3938326"/>
            <a:ext cx="1492717" cy="477054"/>
          </a:xfrm>
          <a:prstGeom prst="rect">
            <a:avLst/>
          </a:prstGeom>
          <a:noFill/>
        </p:spPr>
        <p:txBody>
          <a:bodyPr wrap="none" rtlCol="0">
            <a:spAutoFit/>
          </a:bodyPr>
          <a:lstStyle/>
          <a:p>
            <a:pPr algn="ctr"/>
            <a:r>
              <a:rPr lang="en-CA" sz="2500" dirty="0" smtClean="0">
                <a:solidFill>
                  <a:srgbClr val="14838E"/>
                </a:solidFill>
              </a:rPr>
              <a:t>@cihi_icis</a:t>
            </a:r>
            <a:endParaRPr lang="en-CA" sz="2500" dirty="0">
              <a:solidFill>
                <a:srgbClr val="14838E"/>
              </a:solidFill>
            </a:endParaRPr>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733045" y="4090561"/>
            <a:ext cx="268220" cy="216000"/>
          </a:xfrm>
          <a:prstGeom prst="rect">
            <a:avLst/>
          </a:prstGeom>
        </p:spPr>
      </p:pic>
    </p:spTree>
    <p:extLst>
      <p:ext uri="{BB962C8B-B14F-4D97-AF65-F5344CB8AC3E}">
        <p14:creationId xmlns:p14="http://schemas.microsoft.com/office/powerpoint/2010/main" val="25292319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slide with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with headers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10"/>
          <p:cNvSpPr>
            <a:spLocks noGrp="1"/>
          </p:cNvSpPr>
          <p:nvPr>
            <p:ph type="body" sz="quarter" idx="14" hasCustomPrompt="1"/>
          </p:nvPr>
        </p:nvSpPr>
        <p:spPr>
          <a:xfrm>
            <a:off x="712146" y="1376192"/>
            <a:ext cx="72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4838E"/>
                </a:solidFill>
              </a:defRPr>
            </a:lvl1pPr>
            <a:lvl2pPr marL="358775" indent="-176213">
              <a:lnSpc>
                <a:spcPts val="2100"/>
              </a:lnSpc>
              <a:spcBef>
                <a:spcPts val="600"/>
              </a:spcBef>
              <a:spcAft>
                <a:spcPts val="600"/>
              </a:spcAft>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Tree>
    <p:extLst>
      <p:ext uri="{BB962C8B-B14F-4D97-AF65-F5344CB8AC3E}">
        <p14:creationId xmlns:p14="http://schemas.microsoft.com/office/powerpoint/2010/main" val="9102051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smtClean="0"/>
              <a:t>2 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9286" y="1370474"/>
            <a:ext cx="36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
        <p:nvSpPr>
          <p:cNvPr id="6" name="Text Placeholder 10"/>
          <p:cNvSpPr>
            <a:spLocks noGrp="1"/>
          </p:cNvSpPr>
          <p:nvPr>
            <p:ph type="body" sz="quarter" idx="11" hasCustomPrompt="1"/>
          </p:nvPr>
        </p:nvSpPr>
        <p:spPr>
          <a:xfrm>
            <a:off x="4688961" y="1370474"/>
            <a:ext cx="36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Tree>
    <p:extLst>
      <p:ext uri="{BB962C8B-B14F-4D97-AF65-F5344CB8AC3E}">
        <p14:creationId xmlns:p14="http://schemas.microsoft.com/office/powerpoint/2010/main" val="40616114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Title only layout — Slide title</a:t>
            </a:r>
          </a:p>
        </p:txBody>
      </p:sp>
    </p:spTree>
    <p:extLst>
      <p:ext uri="{BB962C8B-B14F-4D97-AF65-F5344CB8AC3E}">
        <p14:creationId xmlns:p14="http://schemas.microsoft.com/office/powerpoint/2010/main" val="13117027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Blank">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1058983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tion Slide 1">
    <p:bg>
      <p:bgPr>
        <a:solidFill>
          <a:schemeClr val="bg1"/>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4067944" y="1969021"/>
            <a:ext cx="4320000" cy="1205458"/>
          </a:xfrm>
          <a:prstGeom prst="rect">
            <a:avLst/>
          </a:prstGeom>
          <a:noFill/>
        </p:spPr>
        <p:txBody>
          <a:bodyPr wrap="square" lIns="0" tIns="0" rIns="0" bIns="0" anchor="ctr" anchorCtr="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a:solidFill>
                  <a:srgbClr val="365254"/>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rgbClr val="14838E"/>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Section title</a:t>
            </a:r>
          </a:p>
          <a:p>
            <a:pPr lvl="1"/>
            <a:r>
              <a:rPr lang="en-US" dirty="0" smtClean="0"/>
              <a:t>Extra text or content</a:t>
            </a:r>
          </a:p>
          <a:p>
            <a:pPr lvl="2"/>
            <a:r>
              <a:rPr lang="en-US" dirty="0" smtClean="0"/>
              <a:t>Extra information</a:t>
            </a:r>
          </a:p>
        </p:txBody>
      </p:sp>
      <p:sp>
        <p:nvSpPr>
          <p:cNvPr id="14"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Tree>
    <p:extLst>
      <p:ext uri="{BB962C8B-B14F-4D97-AF65-F5344CB8AC3E}">
        <p14:creationId xmlns:p14="http://schemas.microsoft.com/office/powerpoint/2010/main" val="1330126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ollingQuestions">
    <p:spTree>
      <p:nvGrpSpPr>
        <p:cNvPr id="1" name=""/>
        <p:cNvGrpSpPr/>
        <p:nvPr/>
      </p:nvGrpSpPr>
      <p:grpSpPr>
        <a:xfrm>
          <a:off x="0" y="0"/>
          <a:ext cx="0" cy="0"/>
          <a:chOff x="0" y="0"/>
          <a:chExt cx="0" cy="0"/>
        </a:xfrm>
      </p:grpSpPr>
      <p:pic>
        <p:nvPicPr>
          <p:cNvPr id="3"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0288" y="1862138"/>
            <a:ext cx="1808162"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9"/>
          <p:cNvSpPr>
            <a:spLocks noGrp="1"/>
          </p:cNvSpPr>
          <p:nvPr>
            <p:ph type="body" sz="quarter" idx="11"/>
          </p:nvPr>
        </p:nvSpPr>
        <p:spPr>
          <a:xfrm>
            <a:off x="3419872" y="1608489"/>
            <a:ext cx="4896544" cy="1831271"/>
          </a:xfrm>
        </p:spPr>
        <p:txBody>
          <a:bodyPr/>
          <a:lstStyle>
            <a:lvl1pPr>
              <a:defRPr/>
            </a:lvl1pPr>
            <a:lvl2pPr>
              <a:defRPr/>
            </a:lvl2pPr>
            <a:lvl3pPr>
              <a:defRPr/>
            </a:lvl3pPr>
          </a:lstStyle>
          <a:p>
            <a:pPr lvl="0"/>
            <a:r>
              <a:rPr lang="en-US"/>
              <a:t>Click to edit Master text styles</a:t>
            </a:r>
          </a:p>
          <a:p>
            <a:pPr lvl="1"/>
            <a:r>
              <a:rPr lang="en-US"/>
              <a:t>Second level</a:t>
            </a:r>
          </a:p>
          <a:p>
            <a:pPr lvl="2"/>
            <a:r>
              <a:rPr lang="en-US"/>
              <a:t>Third level</a:t>
            </a:r>
          </a:p>
        </p:txBody>
      </p:sp>
      <p:sp>
        <p:nvSpPr>
          <p:cNvPr id="5" name="Slide Number Placeholder 6">
            <a:extLst>
              <a:ext uri="{FF2B5EF4-FFF2-40B4-BE49-F238E27FC236}">
                <a16:creationId xmlns:a16="http://schemas.microsoft.com/office/drawing/2014/main" xmlns="" id="{06B360D3-FFBE-4000-84B4-334659BF895F}"/>
              </a:ext>
            </a:extLst>
          </p:cNvPr>
          <p:cNvSpPr txBox="1">
            <a:spLocks/>
          </p:cNvSpPr>
          <p:nvPr userDrawn="1"/>
        </p:nvSpPr>
        <p:spPr>
          <a:xfrm>
            <a:off x="36885"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70DC1350-BDC5-42CD-A978-F92A4DA4E7C3}" type="slidenum">
              <a:rPr lang="en-CA" sz="1000" smtClean="0"/>
              <a:pPr fontAlgn="auto">
                <a:spcBef>
                  <a:spcPts val="0"/>
                </a:spcBef>
                <a:spcAft>
                  <a:spcPts val="0"/>
                </a:spcAft>
                <a:defRPr/>
              </a:pPr>
              <a:t>‹#›</a:t>
            </a:fld>
            <a:endParaRPr lang="fr-CA" sz="1000" dirty="0"/>
          </a:p>
        </p:txBody>
      </p:sp>
    </p:spTree>
    <p:extLst>
      <p:ext uri="{BB962C8B-B14F-4D97-AF65-F5344CB8AC3E}">
        <p14:creationId xmlns:p14="http://schemas.microsoft.com/office/powerpoint/2010/main" val="22517731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tion slide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1186954" y="1217091"/>
            <a:ext cx="7957046" cy="2241478"/>
          </a:xfrm>
          <a:prstGeom prst="rect">
            <a:avLst/>
          </a:prstGeom>
          <a:solidFill>
            <a:srgbClr val="00A199"/>
          </a:solidFill>
        </p:spPr>
        <p:txBody>
          <a:bodyPr wrap="square" lIns="180000" tIns="522000" rIns="0" bIns="52200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baseline="0">
                <a:solidFill>
                  <a:schemeClr val="bg1"/>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chemeClr val="bg1"/>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bg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Section title</a:t>
            </a:r>
          </a:p>
          <a:p>
            <a:pPr lvl="1"/>
            <a:r>
              <a:rPr lang="en-US" dirty="0" smtClean="0"/>
              <a:t>Extra text or content</a:t>
            </a:r>
          </a:p>
          <a:p>
            <a:pPr lvl="2"/>
            <a:r>
              <a:rPr lang="en-US" dirty="0" smtClean="0"/>
              <a:t>Extra information</a:t>
            </a:r>
          </a:p>
        </p:txBody>
      </p:sp>
      <p:sp>
        <p:nvSpPr>
          <p:cNvPr id="5" name="Picture Placeholder 4"/>
          <p:cNvSpPr>
            <a:spLocks noGrp="1"/>
          </p:cNvSpPr>
          <p:nvPr>
            <p:ph type="pic" sz="quarter" idx="13" hasCustomPrompt="1"/>
          </p:nvPr>
        </p:nvSpPr>
        <p:spPr>
          <a:xfrm>
            <a:off x="6762152" y="368076"/>
            <a:ext cx="1481960" cy="1483593"/>
          </a:xfrm>
          <a:prstGeom prst="rect">
            <a:avLst/>
          </a:prstGeom>
        </p:spPr>
        <p:txBody>
          <a:bodyPr>
            <a:normAutofit/>
          </a:bodyPr>
          <a:lstStyle>
            <a:lvl1pPr marL="0" indent="0" algn="ctr">
              <a:buNone/>
              <a:defRPr sz="2000">
                <a:solidFill>
                  <a:srgbClr val="002060"/>
                </a:solidFill>
              </a:defRPr>
            </a:lvl1pPr>
          </a:lstStyle>
          <a:p>
            <a:r>
              <a:rPr lang="en-CA" dirty="0" smtClean="0"/>
              <a:t>Insert icon</a:t>
            </a:r>
            <a:br>
              <a:rPr lang="en-CA" dirty="0" smtClean="0"/>
            </a:br>
            <a:r>
              <a:rPr lang="en-CA" dirty="0" smtClean="0"/>
              <a:t>if needed</a:t>
            </a:r>
            <a:endParaRPr lang="en-CA" dirty="0"/>
          </a:p>
        </p:txBody>
      </p:sp>
    </p:spTree>
    <p:extLst>
      <p:ext uri="{BB962C8B-B14F-4D97-AF65-F5344CB8AC3E}">
        <p14:creationId xmlns:p14="http://schemas.microsoft.com/office/powerpoint/2010/main" val="20352887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Visual content 1">
    <p:bg>
      <p:bgPr>
        <a:solidFill>
          <a:srgbClr val="EDF7F5"/>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Visual content — Slide title</a:t>
            </a:r>
            <a:endParaRPr lang="en-CA" dirty="0"/>
          </a:p>
        </p:txBody>
      </p:sp>
      <p:sp>
        <p:nvSpPr>
          <p:cNvPr id="7" name="Content Placeholder 18"/>
          <p:cNvSpPr>
            <a:spLocks noGrp="1"/>
          </p:cNvSpPr>
          <p:nvPr>
            <p:ph sz="quarter" idx="11" hasCustomPrompt="1"/>
          </p:nvPr>
        </p:nvSpPr>
        <p:spPr>
          <a:xfrm>
            <a:off x="1149524" y="1707654"/>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
        <p:nvSpPr>
          <p:cNvPr id="8" name="Text Placeholder 10"/>
          <p:cNvSpPr>
            <a:spLocks noGrp="1"/>
          </p:cNvSpPr>
          <p:nvPr>
            <p:ph type="body" sz="quarter" idx="14" hasCustomPrompt="1"/>
          </p:nvPr>
        </p:nvSpPr>
        <p:spPr>
          <a:xfrm>
            <a:off x="4448609" y="2281684"/>
            <a:ext cx="3600000" cy="1154162"/>
          </a:xfrm>
          <a:prstGeom prst="rect">
            <a:avLst/>
          </a:prstGeom>
        </p:spPr>
        <p:txBody>
          <a:bodyPr wrap="square" lIns="0" tIns="0" rIns="0" bIns="0" anchor="ctr" anchorCtr="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4838E"/>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1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text </a:t>
            </a:r>
          </a:p>
          <a:p>
            <a:pPr lvl="1"/>
            <a:r>
              <a:rPr lang="en-US" dirty="0" smtClean="0"/>
              <a:t>Bullet 1</a:t>
            </a:r>
          </a:p>
          <a:p>
            <a:pPr lvl="2"/>
            <a:r>
              <a:rPr lang="en-US" dirty="0" smtClean="0"/>
              <a:t>Bullet 2</a:t>
            </a:r>
          </a:p>
        </p:txBody>
      </p:sp>
    </p:spTree>
    <p:extLst>
      <p:ext uri="{BB962C8B-B14F-4D97-AF65-F5344CB8AC3E}">
        <p14:creationId xmlns:p14="http://schemas.microsoft.com/office/powerpoint/2010/main" val="28264662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Visual content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7"/>
          <p:cNvSpPr>
            <a:spLocks noGrp="1"/>
          </p:cNvSpPr>
          <p:nvPr>
            <p:ph type="body" sz="quarter" idx="14" hasCustomPrompt="1"/>
          </p:nvPr>
        </p:nvSpPr>
        <p:spPr>
          <a:xfrm>
            <a:off x="2664" y="1340970"/>
            <a:ext cx="4068000" cy="1374796"/>
          </a:xfrm>
          <a:prstGeom prst="rect">
            <a:avLst/>
          </a:prstGeom>
          <a:solidFill>
            <a:srgbClr val="14838E"/>
          </a:solidFill>
        </p:spPr>
        <p:txBody>
          <a:bodyPr wrap="square" lIns="288000" tIns="522000" rIns="720000" bIns="522000" anchor="t"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Sidebar text</a:t>
            </a:r>
          </a:p>
        </p:txBody>
      </p:sp>
      <p:sp>
        <p:nvSpPr>
          <p:cNvPr id="6"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Visual content -- Slide title</a:t>
            </a:r>
            <a:endParaRPr lang="en-CA" dirty="0"/>
          </a:p>
        </p:txBody>
      </p:sp>
      <p:sp>
        <p:nvSpPr>
          <p:cNvPr id="10" name="Text Placeholder 10"/>
          <p:cNvSpPr>
            <a:spLocks noGrp="1"/>
          </p:cNvSpPr>
          <p:nvPr>
            <p:ph type="body" sz="quarter" idx="15" hasCustomPrompt="1"/>
          </p:nvPr>
        </p:nvSpPr>
        <p:spPr>
          <a:xfrm>
            <a:off x="4448609" y="1348590"/>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100"/>
              </a:lnSpc>
              <a:spcBef>
                <a:spcPts val="600"/>
              </a:spcBef>
              <a:spcAft>
                <a:spcPts val="600"/>
              </a:spcAft>
              <a:buClrTx/>
              <a:buSzTx/>
              <a:buFont typeface="Calibri" panose="020F0502020204030204" pitchFamily="34" charset="0"/>
              <a:buChar char="•"/>
              <a:tabLst/>
              <a:defRPr sz="1700" b="0" baseline="0">
                <a:solidFill>
                  <a:schemeClr val="tx1"/>
                </a:solidFill>
              </a:defRPr>
            </a:lvl1pPr>
            <a:lvl2pPr marL="182563" indent="-176213">
              <a:lnSpc>
                <a:spcPts val="2100"/>
              </a:lnSpc>
              <a:spcBef>
                <a:spcPts val="600"/>
              </a:spcBef>
              <a:spcAft>
                <a:spcPts val="600"/>
              </a:spcAft>
              <a:buClrTx/>
              <a:buFont typeface="Calibri" panose="020F0502020204030204" pitchFamily="34" charset="0"/>
              <a:buChar char="•"/>
              <a:defRPr sz="1700" b="0">
                <a:solidFill>
                  <a:schemeClr val="tx1"/>
                </a:solidFill>
              </a:defRPr>
            </a:lvl2pPr>
            <a:lvl3pPr marL="182563" indent="-176213">
              <a:lnSpc>
                <a:spcPts val="2100"/>
              </a:lnSpc>
              <a:spcBef>
                <a:spcPts val="600"/>
              </a:spcBef>
              <a:spcAft>
                <a:spcPts val="600"/>
              </a:spcAft>
              <a:buClrTx/>
              <a:buFont typeface="Calibri" panose="020F050202020403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Bullet 1</a:t>
            </a:r>
          </a:p>
          <a:p>
            <a:pPr lvl="1"/>
            <a:r>
              <a:rPr lang="en-US" dirty="0" smtClean="0"/>
              <a:t>Bullet 2</a:t>
            </a:r>
          </a:p>
          <a:p>
            <a:pPr lvl="2"/>
            <a:r>
              <a:rPr lang="en-US" dirty="0" smtClean="0"/>
              <a:t>Bullet 3</a:t>
            </a:r>
          </a:p>
        </p:txBody>
      </p:sp>
    </p:spTree>
    <p:extLst>
      <p:ext uri="{BB962C8B-B14F-4D97-AF65-F5344CB8AC3E}">
        <p14:creationId xmlns:p14="http://schemas.microsoft.com/office/powerpoint/2010/main" val="31262891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Visual Break 02">
    <p:bg>
      <p:bgPr>
        <a:solidFill>
          <a:srgbClr val="EDF7F5"/>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3473450" cy="5143500"/>
          </a:xfrm>
          <a:prstGeom prst="rect">
            <a:avLst/>
          </a:prstGeom>
          <a:solidFill>
            <a:srgbClr val="CFE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10"/>
          <p:cNvSpPr>
            <a:spLocks noGrp="1"/>
          </p:cNvSpPr>
          <p:nvPr>
            <p:ph type="body" sz="quarter" idx="14" hasCustomPrompt="1"/>
          </p:nvPr>
        </p:nvSpPr>
        <p:spPr>
          <a:xfrm>
            <a:off x="4448609" y="915566"/>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4838E"/>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2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Visual break — Header text </a:t>
            </a:r>
          </a:p>
          <a:p>
            <a:pPr lvl="1"/>
            <a:r>
              <a:rPr lang="en-US" dirty="0" smtClean="0"/>
              <a:t>Bullet 1</a:t>
            </a:r>
          </a:p>
          <a:p>
            <a:pPr lvl="2"/>
            <a:r>
              <a:rPr lang="en-US" dirty="0" smtClean="0"/>
              <a:t>Bullet 2</a:t>
            </a:r>
          </a:p>
        </p:txBody>
      </p:sp>
      <p:sp>
        <p:nvSpPr>
          <p:cNvPr id="10"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Tree>
    <p:extLst>
      <p:ext uri="{BB962C8B-B14F-4D97-AF65-F5344CB8AC3E}">
        <p14:creationId xmlns:p14="http://schemas.microsoft.com/office/powerpoint/2010/main" val="313725665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Agenda">
    <p:spTree>
      <p:nvGrpSpPr>
        <p:cNvPr id="1" name=""/>
        <p:cNvGrpSpPr/>
        <p:nvPr/>
      </p:nvGrpSpPr>
      <p:grpSpPr>
        <a:xfrm>
          <a:off x="0" y="0"/>
          <a:ext cx="0" cy="0"/>
          <a:chOff x="0" y="0"/>
          <a:chExt cx="0" cy="0"/>
        </a:xfrm>
      </p:grpSpPr>
      <p:sp>
        <p:nvSpPr>
          <p:cNvPr id="3" name="Slide Number Placeholder 6"/>
          <p:cNvSpPr txBox="1">
            <a:spLocks/>
          </p:cNvSpPr>
          <p:nvPr/>
        </p:nvSpPr>
        <p:spPr>
          <a:xfrm>
            <a:off x="36885"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70DC1350-BDC5-42CD-A978-F92A4DA4E7C3}" type="slidenum">
              <a:rPr lang="en-CA" sz="1000" smtClean="0"/>
              <a:pPr fontAlgn="auto">
                <a:spcBef>
                  <a:spcPts val="0"/>
                </a:spcBef>
                <a:spcAft>
                  <a:spcPts val="0"/>
                </a:spcAft>
                <a:defRPr/>
              </a:pPr>
              <a:t>‹#›</a:t>
            </a:fld>
            <a:endParaRPr lang="fr-CA" sz="1000" dirty="0"/>
          </a:p>
        </p:txBody>
      </p:sp>
      <p:sp>
        <p:nvSpPr>
          <p:cNvPr id="4" name="Rectangle 3"/>
          <p:cNvSpPr/>
          <p:nvPr/>
        </p:nvSpPr>
        <p:spPr>
          <a:xfrm>
            <a:off x="0" y="330200"/>
            <a:ext cx="2771800" cy="585788"/>
          </a:xfrm>
          <a:prstGeom prst="rect">
            <a:avLst/>
          </a:prstGeom>
          <a:solidFill>
            <a:srgbClr val="ED70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rgbClr val="FF0000"/>
              </a:solidFill>
            </a:endParaRPr>
          </a:p>
        </p:txBody>
      </p:sp>
      <p:sp>
        <p:nvSpPr>
          <p:cNvPr id="5" name="TextBox 4"/>
          <p:cNvSpPr txBox="1">
            <a:spLocks noChangeArrowheads="1"/>
          </p:cNvSpPr>
          <p:nvPr/>
        </p:nvSpPr>
        <p:spPr bwMode="auto">
          <a:xfrm>
            <a:off x="611188" y="330200"/>
            <a:ext cx="144621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fr-CA" altLang="en-US" sz="3200" dirty="0">
                <a:solidFill>
                  <a:schemeClr val="bg1"/>
                </a:solidFill>
              </a:rPr>
              <a:t>Programme</a:t>
            </a:r>
          </a:p>
        </p:txBody>
      </p:sp>
      <p:pic>
        <p:nvPicPr>
          <p:cNvPr id="6" name="Picture Placeholder 4"/>
          <p:cNvPicPr>
            <a:picLocks noChangeAspect="1"/>
          </p:cNvPicPr>
          <p:nvPr/>
        </p:nvPicPr>
        <p:blipFill>
          <a:blip r:embed="rId2" cstate="print">
            <a:extLst>
              <a:ext uri="{28A0092B-C50C-407E-A947-70E740481C1C}">
                <a14:useLocalDpi xmlns:a14="http://schemas.microsoft.com/office/drawing/2010/main" val="0"/>
              </a:ext>
            </a:extLst>
          </a:blip>
          <a:srcRect t="133" b="133"/>
          <a:stretch>
            <a:fillRect/>
          </a:stretch>
        </p:blipFill>
        <p:spPr bwMode="auto">
          <a:xfrm>
            <a:off x="3060000" y="195263"/>
            <a:ext cx="86518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Placeholder 10"/>
          <p:cNvSpPr>
            <a:spLocks noGrp="1"/>
          </p:cNvSpPr>
          <p:nvPr>
            <p:ph type="body" sz="quarter" idx="14"/>
          </p:nvPr>
        </p:nvSpPr>
        <p:spPr>
          <a:xfrm>
            <a:off x="468312" y="1347614"/>
            <a:ext cx="8352160" cy="700256"/>
          </a:xfrm>
          <a:prstGeom prst="rect">
            <a:avLst/>
          </a:prstGeom>
        </p:spPr>
        <p:txBody>
          <a:bodyPr numCol="2" spcCol="216000"/>
          <a:lstStyle>
            <a:lvl1pPr marL="361950" marR="0" indent="-361950" algn="l" defTabSz="914400" rtl="0" eaLnBrk="1" fontAlgn="auto" latinLnBrk="0" hangingPunct="1">
              <a:lnSpc>
                <a:spcPts val="2400"/>
              </a:lnSpc>
              <a:spcBef>
                <a:spcPts val="600"/>
              </a:spcBef>
              <a:spcAft>
                <a:spcPts val="600"/>
              </a:spcAft>
              <a:buClr>
                <a:schemeClr val="tx1"/>
              </a:buClr>
              <a:buSzTx/>
              <a:buFont typeface="+mj-lt"/>
              <a:buAutoNum type="arabicPeriod"/>
              <a:tabLst/>
              <a:defRPr sz="2200" b="0" baseline="0">
                <a:solidFill>
                  <a:schemeClr val="tx1"/>
                </a:solidFill>
              </a:defRPr>
            </a:lvl1pPr>
            <a:lvl2pPr marL="627063" indent="-265113">
              <a:lnSpc>
                <a:spcPts val="2100"/>
              </a:lnSpc>
              <a:spcBef>
                <a:spcPts val="0"/>
              </a:spcBef>
              <a:spcAft>
                <a:spcPts val="400"/>
              </a:spcAft>
              <a:buFont typeface="Courier New" panose="02070309020205020404" pitchFamily="49" charset="0"/>
              <a:buChar char="-"/>
              <a:defRPr sz="1900" b="0">
                <a:solidFill>
                  <a:schemeClr val="tx1"/>
                </a:solidFill>
              </a:defRPr>
            </a:lvl2pPr>
            <a:lvl3pPr marL="546100" indent="-182563">
              <a:lnSpc>
                <a:spcPts val="2200"/>
              </a:lnSpc>
              <a:spcBef>
                <a:spcPts val="0"/>
              </a:spcBef>
              <a:spcAft>
                <a:spcPts val="500"/>
              </a:spcAft>
              <a:buFont typeface="Courier New" panose="02070309020205020404" pitchFamily="49" charset="0"/>
              <a:buChar char="-"/>
              <a:defRPr sz="19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a:t>Edit Master text styles</a:t>
            </a:r>
          </a:p>
          <a:p>
            <a:pPr lvl="1"/>
            <a:r>
              <a:rPr lang="en-US"/>
              <a:t>Second level</a:t>
            </a:r>
          </a:p>
        </p:txBody>
      </p:sp>
    </p:spTree>
    <p:extLst>
      <p:ext uri="{BB962C8B-B14F-4D97-AF65-F5344CB8AC3E}">
        <p14:creationId xmlns:p14="http://schemas.microsoft.com/office/powerpoint/2010/main" val="2362939321"/>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Visual content 02">
    <p:spTree>
      <p:nvGrpSpPr>
        <p:cNvPr id="1" name=""/>
        <p:cNvGrpSpPr/>
        <p:nvPr/>
      </p:nvGrpSpPr>
      <p:grpSpPr>
        <a:xfrm>
          <a:off x="0" y="0"/>
          <a:ext cx="0" cy="0"/>
          <a:chOff x="0" y="0"/>
          <a:chExt cx="0" cy="0"/>
        </a:xfrm>
      </p:grpSpPr>
      <p:sp>
        <p:nvSpPr>
          <p:cNvPr id="5" name="Slide Number Placeholder 6"/>
          <p:cNvSpPr txBox="1">
            <a:spLocks/>
          </p:cNvSpPr>
          <p:nvPr/>
        </p:nvSpPr>
        <p:spPr>
          <a:xfrm>
            <a:off x="4284663"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F66DB126-7E4C-4923-B3FB-ED854273602B}" type="slidenum">
              <a:rPr lang="en-CA" sz="1000" smtClean="0"/>
              <a:pPr fontAlgn="auto">
                <a:spcBef>
                  <a:spcPts val="0"/>
                </a:spcBef>
                <a:spcAft>
                  <a:spcPts val="0"/>
                </a:spcAft>
                <a:defRPr/>
              </a:pPr>
              <a:t>‹#›</a:t>
            </a:fld>
            <a:endParaRPr lang="fr-CA" sz="1000" dirty="0"/>
          </a:p>
        </p:txBody>
      </p:sp>
      <p:sp>
        <p:nvSpPr>
          <p:cNvPr id="12" name="Text Placeholder 7"/>
          <p:cNvSpPr>
            <a:spLocks noGrp="1"/>
          </p:cNvSpPr>
          <p:nvPr>
            <p:ph type="body" sz="quarter" idx="14"/>
          </p:nvPr>
        </p:nvSpPr>
        <p:spPr>
          <a:xfrm>
            <a:off x="2664" y="1340970"/>
            <a:ext cx="4068000" cy="2336598"/>
          </a:xfrm>
          <a:prstGeom prst="rect">
            <a:avLst/>
          </a:prstGeom>
          <a:solidFill>
            <a:srgbClr val="14838E"/>
          </a:solidFill>
        </p:spPr>
        <p:txBody>
          <a:bodyPr lIns="288000" tIns="522000" rIns="468000" bIns="522000"/>
          <a:lstStyle>
            <a:lvl1pPr marL="228600" indent="-228600">
              <a:lnSpc>
                <a:spcPts val="2800"/>
              </a:lnSpc>
              <a:spcBef>
                <a:spcPts val="0"/>
              </a:spcBef>
              <a:spcAft>
                <a:spcPts val="1200"/>
              </a:spcAft>
              <a:buClr>
                <a:srgbClr val="00A199"/>
              </a:buClr>
              <a:buFont typeface="Calibri" panose="020F0502020204030204" pitchFamily="34" charset="0"/>
              <a:buChar char=" "/>
              <a:defRPr sz="24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2000" baseline="0">
                <a:solidFill>
                  <a:schemeClr val="bg1"/>
                </a:solidFill>
              </a:defRPr>
            </a:lvl2pPr>
            <a:lvl3pPr marL="361950" indent="-180975">
              <a:lnSpc>
                <a:spcPts val="2600"/>
              </a:lnSpc>
              <a:spcBef>
                <a:spcPts val="600"/>
              </a:spcBef>
              <a:spcAft>
                <a:spcPts val="900"/>
              </a:spcAft>
              <a:buClr>
                <a:schemeClr val="bg1"/>
              </a:buClr>
              <a:buFont typeface="Arial" panose="020B0604020202020204" pitchFamily="34" charset="0"/>
              <a:buChar char="•"/>
              <a:tabLst/>
              <a:defRPr sz="2400">
                <a:solidFill>
                  <a:schemeClr val="bg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a:t>Edit Master text styles</a:t>
            </a:r>
          </a:p>
          <a:p>
            <a:pPr lvl="1"/>
            <a:r>
              <a:rPr lang="en-US"/>
              <a:t>Second level</a:t>
            </a:r>
          </a:p>
          <a:p>
            <a:pPr lvl="2"/>
            <a:r>
              <a:rPr lang="en-US"/>
              <a:t>Third level</a:t>
            </a:r>
          </a:p>
        </p:txBody>
      </p:sp>
      <p:sp>
        <p:nvSpPr>
          <p:cNvPr id="6" name="Title 1"/>
          <p:cNvSpPr>
            <a:spLocks noGrp="1"/>
          </p:cNvSpPr>
          <p:nvPr>
            <p:ph type="title"/>
          </p:nvPr>
        </p:nvSpPr>
        <p:spPr>
          <a:xfrm>
            <a:off x="457200" y="435374"/>
            <a:ext cx="8229600" cy="429092"/>
          </a:xfrm>
        </p:spPr>
        <p:txBody>
          <a:bodyPr/>
          <a:lstStyle>
            <a:lvl1pPr algn="l">
              <a:lnSpc>
                <a:spcPts val="3300"/>
              </a:lnSpc>
              <a:defRPr sz="3200" baseline="0">
                <a:solidFill>
                  <a:srgbClr val="365254"/>
                </a:solidFill>
              </a:defRPr>
            </a:lvl1pPr>
          </a:lstStyle>
          <a:p>
            <a:r>
              <a:rPr lang="en-US"/>
              <a:t>Click to edit Master title style</a:t>
            </a:r>
            <a:endParaRPr lang="en-CA" dirty="0"/>
          </a:p>
        </p:txBody>
      </p:sp>
      <p:sp>
        <p:nvSpPr>
          <p:cNvPr id="7" name="Text Placeholder 10"/>
          <p:cNvSpPr>
            <a:spLocks noGrp="1"/>
          </p:cNvSpPr>
          <p:nvPr>
            <p:ph type="body" sz="quarter" idx="16"/>
          </p:nvPr>
        </p:nvSpPr>
        <p:spPr>
          <a:xfrm>
            <a:off x="4448609" y="1347614"/>
            <a:ext cx="3600000" cy="1333698"/>
          </a:xfrm>
          <a:prstGeom prst="rect">
            <a:avLst/>
          </a:prstGeom>
        </p:spPr>
        <p:txBody>
          <a:bodyPr/>
          <a:lstStyle>
            <a:lvl1pPr marL="363538" marR="0" indent="-182563" algn="l" defTabSz="914400" rtl="0" eaLnBrk="1" fontAlgn="auto" latinLnBrk="0" hangingPunct="1">
              <a:lnSpc>
                <a:spcPts val="2600"/>
              </a:lnSpc>
              <a:spcBef>
                <a:spcPts val="600"/>
              </a:spcBef>
              <a:spcAft>
                <a:spcPts val="900"/>
              </a:spcAft>
              <a:buClr>
                <a:schemeClr val="tx1"/>
              </a:buClr>
              <a:buSzTx/>
              <a:buFont typeface="Arial" panose="020B0604020202020204" pitchFamily="34" charset="0"/>
              <a:buChar char="•"/>
              <a:tabLst/>
              <a:defRPr sz="2200" b="0" baseline="0">
                <a:solidFill>
                  <a:schemeClr val="tx1"/>
                </a:solidFill>
              </a:defRPr>
            </a:lvl1pPr>
            <a:lvl2pPr marL="539750" indent="-176213">
              <a:lnSpc>
                <a:spcPts val="2400"/>
              </a:lnSpc>
              <a:spcBef>
                <a:spcPts val="600"/>
              </a:spcBef>
              <a:spcAft>
                <a:spcPts val="900"/>
              </a:spcAft>
              <a:buFont typeface="Courier New" panose="02070309020205020404" pitchFamily="49" charset="0"/>
              <a:buChar char="-"/>
              <a:defRPr sz="2200" b="0">
                <a:solidFill>
                  <a:schemeClr val="tx1"/>
                </a:solidFill>
              </a:defRPr>
            </a:lvl2pPr>
            <a:lvl3pPr marL="355600" indent="-182563">
              <a:lnSpc>
                <a:spcPts val="2400"/>
              </a:lnSpc>
              <a:spcBef>
                <a:spcPts val="600"/>
              </a:spcBef>
              <a:spcAft>
                <a:spcPts val="900"/>
              </a:spcAft>
              <a:buFont typeface="Calibri" panose="020F0502020204030204" pitchFamily="34" charset="0"/>
              <a:buChar char=" "/>
              <a:defRPr sz="2200" baseline="0">
                <a:solidFill>
                  <a:schemeClr val="tx1"/>
                </a:solidFill>
              </a:defRPr>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3607044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Visual Break 01">
    <p:spTree>
      <p:nvGrpSpPr>
        <p:cNvPr id="1" name=""/>
        <p:cNvGrpSpPr/>
        <p:nvPr/>
      </p:nvGrpSpPr>
      <p:grpSpPr>
        <a:xfrm>
          <a:off x="0" y="0"/>
          <a:ext cx="0" cy="0"/>
          <a:chOff x="0" y="0"/>
          <a:chExt cx="0" cy="0"/>
        </a:xfrm>
      </p:grpSpPr>
      <p:sp>
        <p:nvSpPr>
          <p:cNvPr id="12" name="Text Placeholder 7"/>
          <p:cNvSpPr>
            <a:spLocks noGrp="1"/>
          </p:cNvSpPr>
          <p:nvPr>
            <p:ph type="body" sz="quarter" idx="14"/>
          </p:nvPr>
        </p:nvSpPr>
        <p:spPr>
          <a:xfrm>
            <a:off x="3900304" y="1345566"/>
            <a:ext cx="5243696" cy="2234005"/>
          </a:xfrm>
          <a:prstGeom prst="rect">
            <a:avLst/>
          </a:prstGeom>
          <a:solidFill>
            <a:srgbClr val="00A199"/>
          </a:solidFill>
        </p:spPr>
        <p:txBody>
          <a:bodyPr lIns="288000" tIns="522000" rIns="540000" bIns="522000" anchor="ctr"/>
          <a:lstStyle>
            <a:lvl1pPr marL="228600" indent="-228600">
              <a:lnSpc>
                <a:spcPts val="2600"/>
              </a:lnSpc>
              <a:spcBef>
                <a:spcPts val="0"/>
              </a:spcBef>
              <a:spcAft>
                <a:spcPts val="1200"/>
              </a:spcAft>
              <a:buClr>
                <a:schemeClr val="bg1"/>
              </a:buClr>
              <a:buFont typeface="Calibri" panose="020F0502020204030204" pitchFamily="34" charset="0"/>
              <a:buChar char=" "/>
              <a:defRPr sz="2400" b="0" baseline="0">
                <a:solidFill>
                  <a:schemeClr val="bg1"/>
                </a:solidFill>
              </a:defRPr>
            </a:lvl1pPr>
            <a:lvl2pPr marL="228600" indent="-228600">
              <a:lnSpc>
                <a:spcPts val="2200"/>
              </a:lnSpc>
              <a:spcBef>
                <a:spcPts val="0"/>
              </a:spcBef>
              <a:spcAft>
                <a:spcPts val="600"/>
              </a:spcAft>
              <a:buClr>
                <a:schemeClr val="bg1"/>
              </a:buClr>
              <a:buFont typeface="Calibri" panose="020F0502020204030204" pitchFamily="34" charset="0"/>
              <a:buChar char=" "/>
              <a:defRPr sz="2000" baseline="0">
                <a:solidFill>
                  <a:schemeClr val="bg1"/>
                </a:solidFill>
              </a:defRPr>
            </a:lvl2pPr>
            <a:lvl3pPr marL="495300" indent="-266700">
              <a:lnSpc>
                <a:spcPts val="2600"/>
              </a:lnSpc>
              <a:spcBef>
                <a:spcPts val="0"/>
              </a:spcBef>
              <a:spcAft>
                <a:spcPts val="900"/>
              </a:spcAft>
              <a:buClr>
                <a:schemeClr val="bg1"/>
              </a:buClr>
              <a:buFont typeface="Arial" panose="020B0604020202020204" pitchFamily="34" charset="0"/>
              <a:buChar char="•"/>
              <a:defRPr sz="2400">
                <a:solidFill>
                  <a:schemeClr val="bg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a:t>Edit Master text styles</a:t>
            </a:r>
          </a:p>
          <a:p>
            <a:pPr lvl="1"/>
            <a:r>
              <a:rPr lang="en-US"/>
              <a:t>Second level</a:t>
            </a:r>
          </a:p>
          <a:p>
            <a:pPr lvl="2"/>
            <a:r>
              <a:rPr lang="en-US"/>
              <a:t>Third level</a:t>
            </a:r>
          </a:p>
        </p:txBody>
      </p:sp>
      <p:sp>
        <p:nvSpPr>
          <p:cNvPr id="15" name="Content Placeholder 18"/>
          <p:cNvSpPr>
            <a:spLocks noGrp="1"/>
          </p:cNvSpPr>
          <p:nvPr>
            <p:ph sz="quarter" idx="13"/>
          </p:nvPr>
        </p:nvSpPr>
        <p:spPr>
          <a:xfrm>
            <a:off x="683568" y="1419622"/>
            <a:ext cx="2088232" cy="2088232"/>
          </a:xfrm>
          <a:prstGeom prst="rect">
            <a:avLst/>
          </a:prstGeom>
        </p:spPr>
        <p:txBody>
          <a:bodyPr>
            <a:normAutofit/>
          </a:bodyPr>
          <a:lstStyle>
            <a:lvl1pPr marL="0" indent="0" algn="ctr">
              <a:buNone/>
              <a:defRPr sz="2000">
                <a:solidFill>
                  <a:srgbClr val="002060"/>
                </a:solidFill>
              </a:defRPr>
            </a:lvl1pPr>
          </a:lstStyle>
          <a:p>
            <a:pPr lvl="0"/>
            <a:r>
              <a:rPr lang="en-US"/>
              <a:t>Edit Master text styles</a:t>
            </a:r>
          </a:p>
        </p:txBody>
      </p:sp>
      <p:sp>
        <p:nvSpPr>
          <p:cNvPr id="5" name="Slide Number Placeholder 6">
            <a:extLst>
              <a:ext uri="{FF2B5EF4-FFF2-40B4-BE49-F238E27FC236}">
                <a16:creationId xmlns:a16="http://schemas.microsoft.com/office/drawing/2014/main" xmlns="" id="{72E6DCC3-F3B3-4F12-BA0B-5C2EA19C1961}"/>
              </a:ext>
            </a:extLst>
          </p:cNvPr>
          <p:cNvSpPr txBox="1">
            <a:spLocks/>
          </p:cNvSpPr>
          <p:nvPr userDrawn="1"/>
        </p:nvSpPr>
        <p:spPr>
          <a:xfrm>
            <a:off x="36885"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70DC1350-BDC5-42CD-A978-F92A4DA4E7C3}" type="slidenum">
              <a:rPr lang="en-CA" sz="1000" smtClean="0"/>
              <a:pPr fontAlgn="auto">
                <a:spcBef>
                  <a:spcPts val="0"/>
                </a:spcBef>
                <a:spcAft>
                  <a:spcPts val="0"/>
                </a:spcAft>
                <a:defRPr/>
              </a:pPr>
              <a:t>‹#›</a:t>
            </a:fld>
            <a:endParaRPr lang="fr-CA" sz="1000" dirty="0"/>
          </a:p>
        </p:txBody>
      </p:sp>
    </p:spTree>
    <p:extLst>
      <p:ext uri="{BB962C8B-B14F-4D97-AF65-F5344CB8AC3E}">
        <p14:creationId xmlns:p14="http://schemas.microsoft.com/office/powerpoint/2010/main" val="1849441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Visual content 01">
    <p:spTree>
      <p:nvGrpSpPr>
        <p:cNvPr id="1" name=""/>
        <p:cNvGrpSpPr/>
        <p:nvPr/>
      </p:nvGrpSpPr>
      <p:grpSpPr>
        <a:xfrm>
          <a:off x="0" y="0"/>
          <a:ext cx="0" cy="0"/>
          <a:chOff x="0" y="0"/>
          <a:chExt cx="0" cy="0"/>
        </a:xfrm>
      </p:grpSpPr>
      <p:sp>
        <p:nvSpPr>
          <p:cNvPr id="5" name="Slide Number Placeholder 6"/>
          <p:cNvSpPr txBox="1">
            <a:spLocks/>
          </p:cNvSpPr>
          <p:nvPr/>
        </p:nvSpPr>
        <p:spPr>
          <a:xfrm>
            <a:off x="4284663"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93291172-3136-40D1-9360-EF9B96CF2559}" type="slidenum">
              <a:rPr lang="en-CA" sz="1000" smtClean="0"/>
              <a:pPr fontAlgn="auto">
                <a:spcBef>
                  <a:spcPts val="0"/>
                </a:spcBef>
                <a:spcAft>
                  <a:spcPts val="0"/>
                </a:spcAft>
                <a:defRPr/>
              </a:pPr>
              <a:t>‹#›</a:t>
            </a:fld>
            <a:endParaRPr lang="fr-CA" sz="1000" dirty="0"/>
          </a:p>
        </p:txBody>
      </p:sp>
      <p:sp>
        <p:nvSpPr>
          <p:cNvPr id="13" name="Title 1"/>
          <p:cNvSpPr>
            <a:spLocks noGrp="1"/>
          </p:cNvSpPr>
          <p:nvPr>
            <p:ph type="title"/>
          </p:nvPr>
        </p:nvSpPr>
        <p:spPr>
          <a:xfrm>
            <a:off x="457200" y="435374"/>
            <a:ext cx="8229600" cy="429092"/>
          </a:xfrm>
        </p:spPr>
        <p:txBody>
          <a:bodyPr/>
          <a:lstStyle>
            <a:lvl1pPr algn="l">
              <a:lnSpc>
                <a:spcPts val="3300"/>
              </a:lnSpc>
              <a:defRPr sz="3200" baseline="0">
                <a:solidFill>
                  <a:srgbClr val="365254"/>
                </a:solidFill>
              </a:defRPr>
            </a:lvl1pPr>
          </a:lstStyle>
          <a:p>
            <a:r>
              <a:rPr lang="en-US"/>
              <a:t>Click to edit Master title style</a:t>
            </a:r>
            <a:endParaRPr lang="en-CA" dirty="0"/>
          </a:p>
        </p:txBody>
      </p:sp>
      <p:sp>
        <p:nvSpPr>
          <p:cNvPr id="7" name="Content Placeholder 18"/>
          <p:cNvSpPr>
            <a:spLocks noGrp="1"/>
          </p:cNvSpPr>
          <p:nvPr>
            <p:ph sz="quarter" idx="11"/>
          </p:nvPr>
        </p:nvSpPr>
        <p:spPr>
          <a:xfrm>
            <a:off x="1149524" y="1707654"/>
            <a:ext cx="2088232" cy="2088232"/>
          </a:xfrm>
          <a:prstGeom prst="rect">
            <a:avLst/>
          </a:prstGeom>
        </p:spPr>
        <p:txBody>
          <a:bodyPr>
            <a:normAutofit/>
          </a:bodyPr>
          <a:lstStyle>
            <a:lvl1pPr marL="0" indent="0" algn="ctr">
              <a:buNone/>
              <a:defRPr sz="2000">
                <a:solidFill>
                  <a:srgbClr val="002060"/>
                </a:solidFill>
              </a:defRPr>
            </a:lvl1pPr>
          </a:lstStyle>
          <a:p>
            <a:pPr lvl="0"/>
            <a:r>
              <a:rPr lang="en-US"/>
              <a:t>Edit Master text styles</a:t>
            </a:r>
          </a:p>
        </p:txBody>
      </p:sp>
      <p:sp>
        <p:nvSpPr>
          <p:cNvPr id="8" name="Text Placeholder 10"/>
          <p:cNvSpPr>
            <a:spLocks noGrp="1"/>
          </p:cNvSpPr>
          <p:nvPr>
            <p:ph type="body" sz="quarter" idx="14"/>
          </p:nvPr>
        </p:nvSpPr>
        <p:spPr>
          <a:xfrm>
            <a:off x="4448609" y="1941849"/>
            <a:ext cx="3600000" cy="1833835"/>
          </a:xfrm>
          <a:prstGeom prst="rect">
            <a:avLst/>
          </a:prstGeom>
        </p:spPr>
        <p:txBody>
          <a:bodyPr anchor="ctr"/>
          <a:lstStyle>
            <a:lvl1pPr marL="182563" marR="0" indent="-182563" algn="l" defTabSz="914400" rtl="0" eaLnBrk="1" fontAlgn="auto" latinLnBrk="0" hangingPunct="1">
              <a:lnSpc>
                <a:spcPts val="2600"/>
              </a:lnSpc>
              <a:spcBef>
                <a:spcPts val="600"/>
              </a:spcBef>
              <a:spcAft>
                <a:spcPts val="900"/>
              </a:spcAft>
              <a:buClr>
                <a:srgbClr val="14838E"/>
              </a:buClr>
              <a:buSzTx/>
              <a:buFont typeface="Calibri" panose="020F0502020204030204" pitchFamily="34" charset="0"/>
              <a:buChar char=" "/>
              <a:tabLst/>
              <a:defRPr sz="2400" b="1" baseline="0">
                <a:solidFill>
                  <a:srgbClr val="14838E"/>
                </a:solidFill>
              </a:defRPr>
            </a:lvl1pPr>
            <a:lvl2pPr marL="358775" indent="-176213">
              <a:lnSpc>
                <a:spcPts val="2400"/>
              </a:lnSpc>
              <a:spcBef>
                <a:spcPts val="600"/>
              </a:spcBef>
              <a:spcAft>
                <a:spcPts val="900"/>
              </a:spcAft>
              <a:buFont typeface="Arial" panose="020B0604020202020204" pitchFamily="34" charset="0"/>
              <a:buChar char="•"/>
              <a:defRPr sz="2200" b="0">
                <a:solidFill>
                  <a:schemeClr val="tx1"/>
                </a:solidFill>
              </a:defRPr>
            </a:lvl2pPr>
            <a:lvl3pPr marL="546100" indent="-182563">
              <a:lnSpc>
                <a:spcPts val="2400"/>
              </a:lnSpc>
              <a:spcBef>
                <a:spcPts val="600"/>
              </a:spcBef>
              <a:spcAft>
                <a:spcPts val="900"/>
              </a:spcAft>
              <a:buFont typeface="Courier New" panose="02070309020205020404" pitchFamily="49" charset="0"/>
              <a:buChar char="-"/>
              <a:defRPr sz="2200" baseline="0"/>
            </a:lvl3pPr>
            <a:lvl4pPr marL="182563" indent="0">
              <a:lnSpc>
                <a:spcPts val="2400"/>
              </a:lnSpc>
              <a:spcBef>
                <a:spcPts val="600"/>
              </a:spcBef>
              <a:spcAft>
                <a:spcPts val="600"/>
              </a:spcAft>
              <a:buFont typeface="Calibri" panose="020F0502020204030204" pitchFamily="34" charset="0"/>
              <a:buNone/>
              <a:defRPr sz="22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2468865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0" y="4649788"/>
            <a:ext cx="7821613" cy="495300"/>
          </a:xfrm>
          <a:prstGeom prst="rect">
            <a:avLst/>
          </a:prstGeom>
          <a:solidFill>
            <a:srgbClr val="00A1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000" tIns="108000" rIns="198000" bIns="108000" anchor="ctr"/>
          <a:lstStyle>
            <a:lvl1pPr>
              <a:tabLst>
                <a:tab pos="1257300" algn="l"/>
              </a:tabLst>
              <a:defRPr>
                <a:solidFill>
                  <a:schemeClr val="tx1"/>
                </a:solidFill>
                <a:latin typeface="Calibri" pitchFamily="34" charset="0"/>
              </a:defRPr>
            </a:lvl1pPr>
            <a:lvl2pPr marL="742950" indent="-285750">
              <a:tabLst>
                <a:tab pos="1257300" algn="l"/>
              </a:tabLst>
              <a:defRPr>
                <a:solidFill>
                  <a:schemeClr val="tx1"/>
                </a:solidFill>
                <a:latin typeface="Calibri" pitchFamily="34" charset="0"/>
              </a:defRPr>
            </a:lvl2pPr>
            <a:lvl3pPr marL="1143000" indent="-228600">
              <a:tabLst>
                <a:tab pos="1257300" algn="l"/>
              </a:tabLst>
              <a:defRPr>
                <a:solidFill>
                  <a:schemeClr val="tx1"/>
                </a:solidFill>
                <a:latin typeface="Calibri" pitchFamily="34" charset="0"/>
              </a:defRPr>
            </a:lvl3pPr>
            <a:lvl4pPr marL="1600200" indent="-228600">
              <a:tabLst>
                <a:tab pos="1257300" algn="l"/>
              </a:tabLst>
              <a:defRPr>
                <a:solidFill>
                  <a:schemeClr val="tx1"/>
                </a:solidFill>
                <a:latin typeface="Calibri" pitchFamily="34" charset="0"/>
              </a:defRPr>
            </a:lvl4pPr>
            <a:lvl5pPr marL="2057400" indent="-228600">
              <a:tabLst>
                <a:tab pos="1257300" algn="l"/>
              </a:tabLst>
              <a:defRPr>
                <a:solidFill>
                  <a:schemeClr val="tx1"/>
                </a:solidFill>
                <a:latin typeface="Calibri" pitchFamily="34" charset="0"/>
              </a:defRPr>
            </a:lvl5pPr>
            <a:lvl6pPr marL="2514600" indent="-228600" fontAlgn="base">
              <a:spcBef>
                <a:spcPct val="0"/>
              </a:spcBef>
              <a:spcAft>
                <a:spcPct val="0"/>
              </a:spcAft>
              <a:tabLst>
                <a:tab pos="1257300" algn="l"/>
              </a:tabLst>
              <a:defRPr>
                <a:solidFill>
                  <a:schemeClr val="tx1"/>
                </a:solidFill>
                <a:latin typeface="Calibri" pitchFamily="34" charset="0"/>
              </a:defRPr>
            </a:lvl6pPr>
            <a:lvl7pPr marL="2971800" indent="-228600" fontAlgn="base">
              <a:spcBef>
                <a:spcPct val="0"/>
              </a:spcBef>
              <a:spcAft>
                <a:spcPct val="0"/>
              </a:spcAft>
              <a:tabLst>
                <a:tab pos="1257300" algn="l"/>
              </a:tabLst>
              <a:defRPr>
                <a:solidFill>
                  <a:schemeClr val="tx1"/>
                </a:solidFill>
                <a:latin typeface="Calibri" pitchFamily="34" charset="0"/>
              </a:defRPr>
            </a:lvl7pPr>
            <a:lvl8pPr marL="3429000" indent="-228600" fontAlgn="base">
              <a:spcBef>
                <a:spcPct val="0"/>
              </a:spcBef>
              <a:spcAft>
                <a:spcPct val="0"/>
              </a:spcAft>
              <a:tabLst>
                <a:tab pos="1257300" algn="l"/>
              </a:tabLst>
              <a:defRPr>
                <a:solidFill>
                  <a:schemeClr val="tx1"/>
                </a:solidFill>
                <a:latin typeface="Calibri" pitchFamily="34" charset="0"/>
              </a:defRPr>
            </a:lvl8pPr>
            <a:lvl9pPr marL="3886200" indent="-228600" fontAlgn="base">
              <a:spcBef>
                <a:spcPct val="0"/>
              </a:spcBef>
              <a:spcAft>
                <a:spcPct val="0"/>
              </a:spcAft>
              <a:tabLst>
                <a:tab pos="1257300" algn="l"/>
              </a:tabLst>
              <a:defRPr>
                <a:solidFill>
                  <a:schemeClr val="tx1"/>
                </a:solidFill>
                <a:latin typeface="Calibri" pitchFamily="34" charset="0"/>
              </a:defRPr>
            </a:lvl9pPr>
          </a:lstStyle>
          <a:p>
            <a:pPr algn="r">
              <a:defRPr/>
            </a:pPr>
            <a:r>
              <a:rPr lang="fr-CA" altLang="en-US">
                <a:solidFill>
                  <a:schemeClr val="bg1"/>
                </a:solidFill>
              </a:rPr>
              <a:t>   icis.ca</a:t>
            </a:r>
            <a:r>
              <a:rPr lang="en-US" smtClean="0"/>
              <a:t>	</a:t>
            </a:r>
            <a:r>
              <a:rPr lang="fr-CA" altLang="en-US">
                <a:solidFill>
                  <a:schemeClr val="bg1"/>
                </a:solidFill>
              </a:rPr>
              <a:t>@cihi_icis</a:t>
            </a:r>
          </a:p>
        </p:txBody>
      </p:sp>
      <p:sp>
        <p:nvSpPr>
          <p:cNvPr id="7" name="TextBox 6"/>
          <p:cNvSpPr txBox="1">
            <a:spLocks noChangeArrowheads="1"/>
          </p:cNvSpPr>
          <p:nvPr/>
        </p:nvSpPr>
        <p:spPr bwMode="auto">
          <a:xfrm>
            <a:off x="1290638" y="3579813"/>
            <a:ext cx="633571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fr-CA" altLang="en-US">
                <a:solidFill>
                  <a:srgbClr val="ED7024"/>
                </a:solidFill>
              </a:rPr>
              <a:t>Institut canadien d’information sur la santé</a:t>
            </a:r>
          </a:p>
        </p:txBody>
      </p:sp>
      <p:pic>
        <p:nvPicPr>
          <p:cNvPr id="8" name="Picture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81763" y="4840288"/>
            <a:ext cx="177800"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10"/>
          <p:cNvGrpSpPr>
            <a:grpSpLocks/>
          </p:cNvGrpSpPr>
          <p:nvPr/>
        </p:nvGrpSpPr>
        <p:grpSpPr bwMode="auto">
          <a:xfrm>
            <a:off x="8001000" y="4679950"/>
            <a:ext cx="990600" cy="406400"/>
            <a:chOff x="8001000" y="4680269"/>
            <a:chExt cx="990600" cy="406081"/>
          </a:xfrm>
        </p:grpSpPr>
        <p:sp>
          <p:nvSpPr>
            <p:cNvPr id="13" name="Rectangle 12"/>
            <p:cNvSpPr/>
            <p:nvPr/>
          </p:nvSpPr>
          <p:spPr>
            <a:xfrm>
              <a:off x="8001000" y="4680269"/>
              <a:ext cx="990600" cy="406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pic>
          <p:nvPicPr>
            <p:cNvPr id="14"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42241" y="4739484"/>
              <a:ext cx="885999" cy="317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1291640" y="1732211"/>
            <a:ext cx="6335176" cy="461665"/>
          </a:xfrm>
        </p:spPr>
        <p:txBody>
          <a:bodyPr anchor="b"/>
          <a:lstStyle>
            <a:lvl1pPr algn="l">
              <a:lnSpc>
                <a:spcPts val="3600"/>
              </a:lnSpc>
              <a:defRPr sz="3600" b="1">
                <a:solidFill>
                  <a:srgbClr val="365254"/>
                </a:solidFill>
              </a:defRPr>
            </a:lvl1pPr>
          </a:lstStyle>
          <a:p>
            <a:r>
              <a:rPr lang="en-US"/>
              <a:t>Click to edit Master title style</a:t>
            </a:r>
            <a:endParaRPr lang="en-CA" dirty="0"/>
          </a:p>
        </p:txBody>
      </p:sp>
      <p:sp>
        <p:nvSpPr>
          <p:cNvPr id="9" name="Content Placeholder 3"/>
          <p:cNvSpPr>
            <a:spLocks noGrp="1"/>
          </p:cNvSpPr>
          <p:nvPr>
            <p:ph sz="quarter" idx="17"/>
          </p:nvPr>
        </p:nvSpPr>
        <p:spPr>
          <a:xfrm>
            <a:off x="258038" y="4763092"/>
            <a:ext cx="2657778" cy="276999"/>
          </a:xfrm>
          <a:prstGeom prst="rect">
            <a:avLst/>
          </a:prstGeom>
          <a:noFill/>
        </p:spPr>
        <p:txBody>
          <a:bodyPr spcCol="36000" anchor="ctr"/>
          <a:lstStyle>
            <a:lvl1pPr marL="0" indent="0" algn="l">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a:t>Edit Master text styles</a:t>
            </a:r>
          </a:p>
        </p:txBody>
      </p:sp>
      <p:sp>
        <p:nvSpPr>
          <p:cNvPr id="11" name="Content Placeholder 3"/>
          <p:cNvSpPr>
            <a:spLocks noGrp="1"/>
          </p:cNvSpPr>
          <p:nvPr>
            <p:ph sz="quarter" idx="11"/>
          </p:nvPr>
        </p:nvSpPr>
        <p:spPr>
          <a:xfrm>
            <a:off x="2987823" y="4763091"/>
            <a:ext cx="2448273" cy="276999"/>
          </a:xfrm>
          <a:prstGeom prst="rect">
            <a:avLst/>
          </a:prstGeom>
          <a:noFill/>
        </p:spPr>
        <p:txBody>
          <a:bodyPr spcCol="36000" anchor="ctr"/>
          <a:lstStyle>
            <a:lvl1pPr marL="0" indent="0" algn="r">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a:t>Edit Master text styles</a:t>
            </a:r>
          </a:p>
        </p:txBody>
      </p:sp>
      <p:sp>
        <p:nvSpPr>
          <p:cNvPr id="12" name="Text Placeholder 14"/>
          <p:cNvSpPr>
            <a:spLocks noGrp="1"/>
          </p:cNvSpPr>
          <p:nvPr>
            <p:ph type="body" sz="quarter" idx="14"/>
          </p:nvPr>
        </p:nvSpPr>
        <p:spPr>
          <a:xfrm>
            <a:off x="1294329" y="2284413"/>
            <a:ext cx="6332487" cy="276486"/>
          </a:xfrm>
          <a:prstGeom prst="rect">
            <a:avLst/>
          </a:prstGeom>
        </p:spPr>
        <p:txBody>
          <a:bodyPr/>
          <a:lstStyle>
            <a:lvl1pPr marL="0" marR="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sz="2200" b="0">
                <a:solidFill>
                  <a:srgbClr val="14838E"/>
                </a:solidFill>
              </a:defRPr>
            </a:lvl1pPr>
            <a:lvl2pPr marL="457200" indent="0">
              <a:buNone/>
              <a:defRPr sz="2200">
                <a:solidFill>
                  <a:srgbClr val="14838E"/>
                </a:solidFill>
              </a:defRPr>
            </a:lvl2pPr>
            <a:lvl3pPr marL="914400" indent="0">
              <a:buNone/>
              <a:defRPr sz="2200">
                <a:solidFill>
                  <a:srgbClr val="14838E"/>
                </a:solidFill>
              </a:defRPr>
            </a:lvl3pPr>
            <a:lvl4pPr marL="1371600" indent="0">
              <a:buNone/>
              <a:defRPr sz="2200">
                <a:solidFill>
                  <a:srgbClr val="14838E"/>
                </a:solidFill>
              </a:defRPr>
            </a:lvl4pPr>
            <a:lvl5pPr marL="1828800" indent="0">
              <a:buNone/>
              <a:defRPr sz="2200">
                <a:solidFill>
                  <a:srgbClr val="14838E"/>
                </a:solidFill>
              </a:defRPr>
            </a:lvl5pPr>
          </a:lstStyle>
          <a:p>
            <a:pPr lvl="0"/>
            <a:r>
              <a:rPr lang="en-US"/>
              <a:t>Edit Master text styles</a:t>
            </a:r>
          </a:p>
        </p:txBody>
      </p:sp>
    </p:spTree>
    <p:extLst>
      <p:ext uri="{BB962C8B-B14F-4D97-AF65-F5344CB8AC3E}">
        <p14:creationId xmlns:p14="http://schemas.microsoft.com/office/powerpoint/2010/main" val="299033375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4" name="Rectangle 3"/>
          <p:cNvSpPr/>
          <p:nvPr/>
        </p:nvSpPr>
        <p:spPr>
          <a:xfrm>
            <a:off x="0" y="330200"/>
            <a:ext cx="4013200" cy="585788"/>
          </a:xfrm>
          <a:prstGeom prst="rect">
            <a:avLst/>
          </a:prstGeom>
          <a:solidFill>
            <a:srgbClr val="ED70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rgbClr val="FF0000"/>
              </a:solidFill>
            </a:endParaRPr>
          </a:p>
        </p:txBody>
      </p:sp>
      <p:sp>
        <p:nvSpPr>
          <p:cNvPr id="5" name="TextBox 4"/>
          <p:cNvSpPr txBox="1">
            <a:spLocks noChangeArrowheads="1"/>
          </p:cNvSpPr>
          <p:nvPr/>
        </p:nvSpPr>
        <p:spPr bwMode="auto">
          <a:xfrm>
            <a:off x="611188" y="330200"/>
            <a:ext cx="340201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fr-CA" altLang="en-US" sz="3200">
                <a:solidFill>
                  <a:schemeClr val="bg1"/>
                </a:solidFill>
              </a:rPr>
              <a:t>Objectifs d’apprentissage</a:t>
            </a:r>
          </a:p>
        </p:txBody>
      </p:sp>
      <p:pic>
        <p:nvPicPr>
          <p:cNvPr id="6" name="Picture Placeholder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83075" y="195263"/>
            <a:ext cx="8636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11"/>
          <p:cNvSpPr>
            <a:spLocks noChangeArrowheads="1"/>
          </p:cNvSpPr>
          <p:nvPr/>
        </p:nvSpPr>
        <p:spPr bwMode="auto">
          <a:xfrm>
            <a:off x="468313" y="1133475"/>
            <a:ext cx="53181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fr-CA" altLang="en-US" sz="2200"/>
              <a:t>Au terme de ce cours, vous pourrez</a:t>
            </a:r>
          </a:p>
        </p:txBody>
      </p:sp>
      <p:sp>
        <p:nvSpPr>
          <p:cNvPr id="14" name="Text Placeholder 10"/>
          <p:cNvSpPr>
            <a:spLocks noGrp="1"/>
          </p:cNvSpPr>
          <p:nvPr>
            <p:ph type="body" sz="quarter" idx="10"/>
          </p:nvPr>
        </p:nvSpPr>
        <p:spPr>
          <a:xfrm>
            <a:off x="468312" y="1660168"/>
            <a:ext cx="8208143" cy="1166986"/>
          </a:xfrm>
          <a:prstGeom prst="rect">
            <a:avLst/>
          </a:prstGeom>
        </p:spPr>
        <p:txBody>
          <a:bodyPr/>
          <a:lstStyle>
            <a:lvl1pPr marL="182563" indent="-182563">
              <a:lnSpc>
                <a:spcPts val="2400"/>
              </a:lnSpc>
              <a:spcBef>
                <a:spcPts val="600"/>
              </a:spcBef>
              <a:spcAft>
                <a:spcPts val="600"/>
              </a:spcAft>
              <a:buSzPct val="90000"/>
              <a:buFont typeface="Calibri" panose="020F0502020204030204" pitchFamily="34" charset="0"/>
              <a:buChar char="•"/>
              <a:defRPr sz="2200" b="0" baseline="0">
                <a:solidFill>
                  <a:schemeClr val="tx1"/>
                </a:solidFill>
              </a:defRPr>
            </a:lvl1pPr>
            <a:lvl2pPr marL="449263" indent="-182563">
              <a:lnSpc>
                <a:spcPts val="2200"/>
              </a:lnSpc>
              <a:spcBef>
                <a:spcPts val="600"/>
              </a:spcBef>
              <a:spcAft>
                <a:spcPts val="600"/>
              </a:spcAft>
              <a:buFont typeface="Calibri" panose="020F0502020204030204" pitchFamily="34" charset="0"/>
              <a:buChar char="‒"/>
              <a:defRPr sz="2000">
                <a:solidFill>
                  <a:schemeClr val="tx1"/>
                </a:solidFill>
              </a:defRPr>
            </a:lvl2pPr>
            <a:lvl3pPr marL="266700" indent="0">
              <a:lnSpc>
                <a:spcPts val="2100"/>
              </a:lnSpc>
              <a:spcBef>
                <a:spcPts val="600"/>
              </a:spcBef>
              <a:spcAft>
                <a:spcPts val="600"/>
              </a:spcAft>
              <a:buFontTx/>
              <a:buNone/>
              <a:defRPr sz="2000" baseline="0">
                <a:solidFill>
                  <a:schemeClr val="tx1"/>
                </a:solidFill>
              </a:defRPr>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a:t>Edit Master text styles</a:t>
            </a:r>
          </a:p>
          <a:p>
            <a:pPr lvl="1"/>
            <a:r>
              <a:rPr lang="en-US"/>
              <a:t>Second level</a:t>
            </a:r>
          </a:p>
          <a:p>
            <a:pPr lvl="2"/>
            <a:r>
              <a:rPr lang="en-US"/>
              <a:t>Third level</a:t>
            </a:r>
          </a:p>
        </p:txBody>
      </p:sp>
      <p:sp>
        <p:nvSpPr>
          <p:cNvPr id="8" name="Slide Number Placeholder 6">
            <a:extLst>
              <a:ext uri="{FF2B5EF4-FFF2-40B4-BE49-F238E27FC236}">
                <a16:creationId xmlns:a16="http://schemas.microsoft.com/office/drawing/2014/main" xmlns="" id="{5648FDE4-2102-4A2D-B13E-703684245927}"/>
              </a:ext>
            </a:extLst>
          </p:cNvPr>
          <p:cNvSpPr txBox="1">
            <a:spLocks/>
          </p:cNvSpPr>
          <p:nvPr userDrawn="1"/>
        </p:nvSpPr>
        <p:spPr>
          <a:xfrm>
            <a:off x="36885"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70DC1350-BDC5-42CD-A978-F92A4DA4E7C3}" type="slidenum">
              <a:rPr lang="en-CA" sz="1000" smtClean="0"/>
              <a:pPr fontAlgn="auto">
                <a:spcBef>
                  <a:spcPts val="0"/>
                </a:spcBef>
                <a:spcAft>
                  <a:spcPts val="0"/>
                </a:spcAft>
                <a:defRPr/>
              </a:pPr>
              <a:t>‹#›</a:t>
            </a:fld>
            <a:endParaRPr lang="fr-CA" sz="1000" dirty="0"/>
          </a:p>
        </p:txBody>
      </p:sp>
    </p:spTree>
    <p:extLst>
      <p:ext uri="{BB962C8B-B14F-4D97-AF65-F5344CB8AC3E}">
        <p14:creationId xmlns:p14="http://schemas.microsoft.com/office/powerpoint/2010/main" val="10870711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ctivity">
    <p:spTree>
      <p:nvGrpSpPr>
        <p:cNvPr id="1" name=""/>
        <p:cNvGrpSpPr/>
        <p:nvPr/>
      </p:nvGrpSpPr>
      <p:grpSpPr>
        <a:xfrm>
          <a:off x="0" y="0"/>
          <a:ext cx="0" cy="0"/>
          <a:chOff x="0" y="0"/>
          <a:chExt cx="0" cy="0"/>
        </a:xfrm>
      </p:grpSpPr>
      <p:pic>
        <p:nvPicPr>
          <p:cNvPr id="2" name="Picture 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5213" y="1701800"/>
            <a:ext cx="17399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0"/>
          </p:nvPr>
        </p:nvSpPr>
        <p:spPr/>
        <p:txBody>
          <a:bodyPr/>
          <a:lstStyle>
            <a:lvl1pPr>
              <a:defRPr/>
            </a:lvl1pPr>
          </a:lstStyle>
          <a:p>
            <a:pPr>
              <a:defRPr/>
            </a:pPr>
            <a:fld id="{EDC0A9FF-214B-4D33-A5A0-7A3B3D426426}" type="slidenum">
              <a:rPr lang="en-CA"/>
              <a:pPr>
                <a:defRPr/>
              </a:pPr>
              <a:t>‹#›</a:t>
            </a:fld>
            <a:endParaRPr lang="en-CA" dirty="0"/>
          </a:p>
        </p:txBody>
      </p:sp>
    </p:spTree>
    <p:extLst>
      <p:ext uri="{BB962C8B-B14F-4D97-AF65-F5344CB8AC3E}">
        <p14:creationId xmlns:p14="http://schemas.microsoft.com/office/powerpoint/2010/main" val="12353655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29092"/>
          </a:xfrm>
        </p:spPr>
        <p:txBody>
          <a:bodyPr/>
          <a:lstStyle>
            <a:lvl1pPr algn="l">
              <a:lnSpc>
                <a:spcPts val="3300"/>
              </a:lnSpc>
              <a:defRPr sz="3200" baseline="0">
                <a:solidFill>
                  <a:srgbClr val="365254"/>
                </a:solidFill>
              </a:defRPr>
            </a:lvl1pPr>
          </a:lstStyle>
          <a:p>
            <a:r>
              <a:rPr lang="en-US"/>
              <a:t>Click to edit Master title style</a:t>
            </a:r>
            <a:endParaRPr lang="en-CA" dirty="0"/>
          </a:p>
        </p:txBody>
      </p:sp>
      <p:sp>
        <p:nvSpPr>
          <p:cNvPr id="11" name="Text Placeholder 10"/>
          <p:cNvSpPr>
            <a:spLocks noGrp="1"/>
          </p:cNvSpPr>
          <p:nvPr>
            <p:ph type="body" sz="quarter" idx="10"/>
          </p:nvPr>
        </p:nvSpPr>
        <p:spPr>
          <a:xfrm>
            <a:off x="468312" y="1370474"/>
            <a:ext cx="8208143" cy="1218282"/>
          </a:xfrm>
          <a:prstGeom prst="rect">
            <a:avLst/>
          </a:prstGeom>
        </p:spPr>
        <p:txBody>
          <a:bodyPr/>
          <a:lstStyle>
            <a:lvl1pPr marL="182563" indent="-182563">
              <a:lnSpc>
                <a:spcPts val="2400"/>
              </a:lnSpc>
              <a:spcBef>
                <a:spcPts val="600"/>
              </a:spcBef>
              <a:spcAft>
                <a:spcPts val="900"/>
              </a:spcAft>
              <a:buSzPct val="90000"/>
              <a:buFont typeface="Calibri" panose="020F0502020204030204" pitchFamily="34" charset="0"/>
              <a:buChar char="•"/>
              <a:defRPr sz="2200" b="0" baseline="0">
                <a:solidFill>
                  <a:srgbClr val="365254"/>
                </a:solidFill>
              </a:defRPr>
            </a:lvl1pPr>
            <a:lvl2pPr marL="449263" indent="-182563">
              <a:lnSpc>
                <a:spcPts val="2200"/>
              </a:lnSpc>
              <a:spcBef>
                <a:spcPts val="600"/>
              </a:spcBef>
              <a:spcAft>
                <a:spcPts val="600"/>
              </a:spcAft>
              <a:buFont typeface="Calibri" panose="020F0502020204030204" pitchFamily="34" charset="0"/>
              <a:buChar char="‒"/>
              <a:defRPr sz="2000"/>
            </a:lvl2pPr>
            <a:lvl3pPr marL="266700" indent="0">
              <a:lnSpc>
                <a:spcPts val="2100"/>
              </a:lnSpc>
              <a:spcBef>
                <a:spcPts val="600"/>
              </a:spcBef>
              <a:spcAft>
                <a:spcPts val="600"/>
              </a:spcAft>
              <a:buFontTx/>
              <a:buNone/>
              <a:defRPr sz="20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a:t>Edit Master text styles</a:t>
            </a:r>
          </a:p>
          <a:p>
            <a:pPr lvl="1"/>
            <a:r>
              <a:rPr lang="en-US"/>
              <a:t>Second level</a:t>
            </a:r>
          </a:p>
          <a:p>
            <a:pPr lvl="2"/>
            <a:r>
              <a:rPr lang="en-US"/>
              <a:t>Third level</a:t>
            </a:r>
          </a:p>
        </p:txBody>
      </p:sp>
      <p:sp>
        <p:nvSpPr>
          <p:cNvPr id="5" name="Slide Number Placeholder 6">
            <a:extLst>
              <a:ext uri="{FF2B5EF4-FFF2-40B4-BE49-F238E27FC236}">
                <a16:creationId xmlns:a16="http://schemas.microsoft.com/office/drawing/2014/main" xmlns="" id="{04C98169-9413-4221-8B93-80A0628486CC}"/>
              </a:ext>
            </a:extLst>
          </p:cNvPr>
          <p:cNvSpPr txBox="1">
            <a:spLocks/>
          </p:cNvSpPr>
          <p:nvPr userDrawn="1"/>
        </p:nvSpPr>
        <p:spPr>
          <a:xfrm>
            <a:off x="36885"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70DC1350-BDC5-42CD-A978-F92A4DA4E7C3}" type="slidenum">
              <a:rPr lang="en-CA" sz="1000" smtClean="0"/>
              <a:pPr fontAlgn="auto">
                <a:spcBef>
                  <a:spcPts val="0"/>
                </a:spcBef>
                <a:spcAft>
                  <a:spcPts val="0"/>
                </a:spcAft>
                <a:defRPr/>
              </a:pPr>
              <a:t>‹#›</a:t>
            </a:fld>
            <a:endParaRPr lang="fr-CA" sz="1000" dirty="0"/>
          </a:p>
        </p:txBody>
      </p:sp>
    </p:spTree>
    <p:extLst>
      <p:ext uri="{BB962C8B-B14F-4D97-AF65-F5344CB8AC3E}">
        <p14:creationId xmlns:p14="http://schemas.microsoft.com/office/powerpoint/2010/main" val="76659790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Content slide with header">
    <p:spTree>
      <p:nvGrpSpPr>
        <p:cNvPr id="1" name=""/>
        <p:cNvGrpSpPr/>
        <p:nvPr/>
      </p:nvGrpSpPr>
      <p:grpSpPr>
        <a:xfrm>
          <a:off x="0" y="0"/>
          <a:ext cx="0" cy="0"/>
          <a:chOff x="0" y="0"/>
          <a:chExt cx="0" cy="0"/>
        </a:xfrm>
      </p:grpSpPr>
      <p:sp>
        <p:nvSpPr>
          <p:cNvPr id="4" name="Slide Number Placeholder 6"/>
          <p:cNvSpPr txBox="1">
            <a:spLocks/>
          </p:cNvSpPr>
          <p:nvPr/>
        </p:nvSpPr>
        <p:spPr>
          <a:xfrm>
            <a:off x="4284663"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D29AEC5C-8FCF-4152-8EE2-40AED587A56A}" type="slidenum">
              <a:rPr lang="en-CA" sz="1000" smtClean="0"/>
              <a:pPr fontAlgn="auto">
                <a:spcBef>
                  <a:spcPts val="0"/>
                </a:spcBef>
                <a:spcAft>
                  <a:spcPts val="0"/>
                </a:spcAft>
                <a:defRPr/>
              </a:pPr>
              <a:t>‹#›</a:t>
            </a:fld>
            <a:endParaRPr lang="fr-CA" sz="1000" dirty="0"/>
          </a:p>
        </p:txBody>
      </p:sp>
      <p:sp>
        <p:nvSpPr>
          <p:cNvPr id="2" name="Title 1"/>
          <p:cNvSpPr>
            <a:spLocks noGrp="1"/>
          </p:cNvSpPr>
          <p:nvPr>
            <p:ph type="title"/>
          </p:nvPr>
        </p:nvSpPr>
        <p:spPr>
          <a:xfrm>
            <a:off x="457200" y="435374"/>
            <a:ext cx="8229600" cy="429092"/>
          </a:xfrm>
        </p:spPr>
        <p:txBody>
          <a:bodyPr/>
          <a:lstStyle>
            <a:lvl1pPr algn="l">
              <a:lnSpc>
                <a:spcPts val="3300"/>
              </a:lnSpc>
              <a:defRPr sz="3200" baseline="0">
                <a:solidFill>
                  <a:srgbClr val="365254"/>
                </a:solidFill>
              </a:defRPr>
            </a:lvl1pPr>
          </a:lstStyle>
          <a:p>
            <a:r>
              <a:rPr lang="en-US"/>
              <a:t>Click to edit Master title style</a:t>
            </a:r>
            <a:endParaRPr lang="en-CA" dirty="0"/>
          </a:p>
        </p:txBody>
      </p:sp>
      <p:sp>
        <p:nvSpPr>
          <p:cNvPr id="12" name="Text Placeholder 10"/>
          <p:cNvSpPr>
            <a:spLocks noGrp="1"/>
          </p:cNvSpPr>
          <p:nvPr>
            <p:ph type="body" sz="quarter" idx="14"/>
          </p:nvPr>
        </p:nvSpPr>
        <p:spPr>
          <a:xfrm>
            <a:off x="468312" y="1376192"/>
            <a:ext cx="8208143" cy="1718419"/>
          </a:xfrm>
          <a:prstGeom prst="rect">
            <a:avLst/>
          </a:prstGeom>
        </p:spPr>
        <p:txBody>
          <a:bodyPr/>
          <a:lstStyle>
            <a:lvl1pPr marL="182563" marR="0" indent="-182563" algn="l" defTabSz="914400" rtl="0" eaLnBrk="1" fontAlgn="auto" latinLnBrk="0" hangingPunct="1">
              <a:lnSpc>
                <a:spcPts val="2600"/>
              </a:lnSpc>
              <a:spcBef>
                <a:spcPts val="600"/>
              </a:spcBef>
              <a:spcAft>
                <a:spcPts val="900"/>
              </a:spcAft>
              <a:buClr>
                <a:srgbClr val="14838E"/>
              </a:buClr>
              <a:buSzTx/>
              <a:buFont typeface="Calibri" panose="020F0502020204030204" pitchFamily="34" charset="0"/>
              <a:buChar char=" "/>
              <a:tabLst/>
              <a:defRPr sz="2400" b="1" baseline="0">
                <a:solidFill>
                  <a:srgbClr val="14838E"/>
                </a:solidFill>
              </a:defRPr>
            </a:lvl1pPr>
            <a:lvl2pPr marL="358775" indent="-176213">
              <a:lnSpc>
                <a:spcPts val="2200"/>
              </a:lnSpc>
              <a:spcBef>
                <a:spcPts val="600"/>
              </a:spcBef>
              <a:spcAft>
                <a:spcPts val="900"/>
              </a:spcAft>
              <a:buSzPct val="90000"/>
              <a:buFont typeface="Calibri" panose="020F0502020204030204" pitchFamily="34" charset="0"/>
              <a:buChar char="•"/>
              <a:defRPr sz="2200" b="0">
                <a:solidFill>
                  <a:srgbClr val="365254"/>
                </a:solidFill>
              </a:defRPr>
            </a:lvl2pPr>
            <a:lvl3pPr marL="541338" indent="-182563">
              <a:lnSpc>
                <a:spcPts val="2200"/>
              </a:lnSpc>
              <a:spcBef>
                <a:spcPts val="600"/>
              </a:spcBef>
              <a:spcAft>
                <a:spcPts val="600"/>
              </a:spcAft>
              <a:buFont typeface="Calibri" panose="020F0502020204030204" pitchFamily="34" charset="0"/>
              <a:buChar char="‒"/>
              <a:defRPr sz="2000" baseline="0"/>
            </a:lvl3pPr>
            <a:lvl4pPr marL="358775" indent="0">
              <a:lnSpc>
                <a:spcPts val="2100"/>
              </a:lnSpc>
              <a:spcBef>
                <a:spcPts val="600"/>
              </a:spcBef>
              <a:spcAft>
                <a:spcPts val="600"/>
              </a:spcAft>
              <a:buFont typeface="Calibri" panose="020F0502020204030204" pitchFamily="34" charset="0"/>
              <a:buNone/>
              <a:defRPr sz="20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0308911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2 Content slide">
    <p:spTree>
      <p:nvGrpSpPr>
        <p:cNvPr id="1" name=""/>
        <p:cNvGrpSpPr/>
        <p:nvPr/>
      </p:nvGrpSpPr>
      <p:grpSpPr>
        <a:xfrm>
          <a:off x="0" y="0"/>
          <a:ext cx="0" cy="0"/>
          <a:chOff x="0" y="0"/>
          <a:chExt cx="0" cy="0"/>
        </a:xfrm>
      </p:grpSpPr>
      <p:sp>
        <p:nvSpPr>
          <p:cNvPr id="5" name="Slide Number Placeholder 6"/>
          <p:cNvSpPr txBox="1">
            <a:spLocks/>
          </p:cNvSpPr>
          <p:nvPr/>
        </p:nvSpPr>
        <p:spPr>
          <a:xfrm>
            <a:off x="4284663"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E8BEBF28-E241-4AE8-A3C5-FC2FDDCFD964}" type="slidenum">
              <a:rPr lang="en-CA" sz="1000" smtClean="0"/>
              <a:pPr fontAlgn="auto">
                <a:spcBef>
                  <a:spcPts val="0"/>
                </a:spcBef>
                <a:spcAft>
                  <a:spcPts val="0"/>
                </a:spcAft>
                <a:defRPr/>
              </a:pPr>
              <a:t>‹#›</a:t>
            </a:fld>
            <a:endParaRPr lang="fr-CA" sz="1000" dirty="0"/>
          </a:p>
        </p:txBody>
      </p:sp>
      <p:sp>
        <p:nvSpPr>
          <p:cNvPr id="2" name="Title 1"/>
          <p:cNvSpPr>
            <a:spLocks noGrp="1"/>
          </p:cNvSpPr>
          <p:nvPr>
            <p:ph type="title"/>
          </p:nvPr>
        </p:nvSpPr>
        <p:spPr>
          <a:xfrm>
            <a:off x="457200" y="435374"/>
            <a:ext cx="8229600" cy="423193"/>
          </a:xfrm>
        </p:spPr>
        <p:txBody>
          <a:bodyPr/>
          <a:lstStyle>
            <a:lvl1pPr algn="l">
              <a:lnSpc>
                <a:spcPts val="3300"/>
              </a:lnSpc>
              <a:defRPr sz="3200" baseline="0">
                <a:solidFill>
                  <a:srgbClr val="365254"/>
                </a:solidFill>
              </a:defRPr>
            </a:lvl1pPr>
          </a:lstStyle>
          <a:p>
            <a:r>
              <a:rPr lang="en-US"/>
              <a:t>Click to edit Master title style</a:t>
            </a:r>
            <a:endParaRPr lang="en-CA" dirty="0"/>
          </a:p>
        </p:txBody>
      </p:sp>
      <p:sp>
        <p:nvSpPr>
          <p:cNvPr id="11" name="Text Placeholder 10"/>
          <p:cNvSpPr>
            <a:spLocks noGrp="1"/>
          </p:cNvSpPr>
          <p:nvPr>
            <p:ph type="body" sz="quarter" idx="10"/>
          </p:nvPr>
        </p:nvSpPr>
        <p:spPr>
          <a:xfrm>
            <a:off x="467543" y="1370474"/>
            <a:ext cx="3816849" cy="1218282"/>
          </a:xfrm>
          <a:prstGeom prst="rect">
            <a:avLst/>
          </a:prstGeom>
        </p:spPr>
        <p:txBody>
          <a:bodyPr/>
          <a:lstStyle>
            <a:lvl1pPr marL="182563" indent="-182563">
              <a:lnSpc>
                <a:spcPts val="2400"/>
              </a:lnSpc>
              <a:spcBef>
                <a:spcPts val="600"/>
              </a:spcBef>
              <a:spcAft>
                <a:spcPts val="900"/>
              </a:spcAft>
              <a:buSzPct val="90000"/>
              <a:buFont typeface="Calibri" panose="020F0502020204030204" pitchFamily="34" charset="0"/>
              <a:buChar char="•"/>
              <a:defRPr sz="2200" b="0" baseline="0">
                <a:solidFill>
                  <a:srgbClr val="365254"/>
                </a:solidFill>
              </a:defRPr>
            </a:lvl1pPr>
            <a:lvl2pPr marL="449263" indent="-182563">
              <a:lnSpc>
                <a:spcPts val="2200"/>
              </a:lnSpc>
              <a:spcBef>
                <a:spcPts val="600"/>
              </a:spcBef>
              <a:spcAft>
                <a:spcPts val="600"/>
              </a:spcAft>
              <a:buFont typeface="Calibri" panose="020F0502020204030204" pitchFamily="34" charset="0"/>
              <a:buChar char="‒"/>
              <a:defRPr sz="2000"/>
            </a:lvl2pPr>
            <a:lvl3pPr marL="266700" indent="0">
              <a:lnSpc>
                <a:spcPts val="2100"/>
              </a:lnSpc>
              <a:spcBef>
                <a:spcPts val="600"/>
              </a:spcBef>
              <a:spcAft>
                <a:spcPts val="600"/>
              </a:spcAft>
              <a:buFont typeface="Calibri" panose="020F0502020204030204" pitchFamily="34" charset="0"/>
              <a:buNone/>
              <a:defRPr sz="20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a:t>Edit Master text styles</a:t>
            </a:r>
          </a:p>
          <a:p>
            <a:pPr lvl="1"/>
            <a:r>
              <a:rPr lang="en-US"/>
              <a:t>Second level</a:t>
            </a:r>
          </a:p>
          <a:p>
            <a:pPr lvl="2"/>
            <a:r>
              <a:rPr lang="en-US"/>
              <a:t>Third level</a:t>
            </a:r>
          </a:p>
        </p:txBody>
      </p:sp>
      <p:sp>
        <p:nvSpPr>
          <p:cNvPr id="6" name="Text Placeholder 10"/>
          <p:cNvSpPr>
            <a:spLocks noGrp="1"/>
          </p:cNvSpPr>
          <p:nvPr>
            <p:ph type="body" sz="quarter" idx="11"/>
          </p:nvPr>
        </p:nvSpPr>
        <p:spPr>
          <a:xfrm>
            <a:off x="4572000" y="1370474"/>
            <a:ext cx="3816424" cy="1218282"/>
          </a:xfrm>
          <a:prstGeom prst="rect">
            <a:avLst/>
          </a:prstGeom>
        </p:spPr>
        <p:txBody>
          <a:bodyPr/>
          <a:lstStyle>
            <a:lvl1pPr marL="182563" indent="-182563">
              <a:lnSpc>
                <a:spcPts val="2400"/>
              </a:lnSpc>
              <a:spcBef>
                <a:spcPts val="600"/>
              </a:spcBef>
              <a:spcAft>
                <a:spcPts val="900"/>
              </a:spcAft>
              <a:buSzPct val="90000"/>
              <a:buFont typeface="Calibri" panose="020F0502020204030204" pitchFamily="34" charset="0"/>
              <a:buChar char="•"/>
              <a:defRPr sz="2200" b="0" baseline="0">
                <a:solidFill>
                  <a:srgbClr val="365254"/>
                </a:solidFill>
              </a:defRPr>
            </a:lvl1pPr>
            <a:lvl2pPr marL="449263" indent="-182563">
              <a:lnSpc>
                <a:spcPts val="2200"/>
              </a:lnSpc>
              <a:spcBef>
                <a:spcPts val="600"/>
              </a:spcBef>
              <a:spcAft>
                <a:spcPts val="600"/>
              </a:spcAft>
              <a:buFont typeface="Calibri" panose="020F0502020204030204" pitchFamily="34" charset="0"/>
              <a:buChar char="‒"/>
              <a:defRPr sz="2000"/>
            </a:lvl2pPr>
            <a:lvl3pPr marL="266700" indent="0">
              <a:lnSpc>
                <a:spcPts val="2100"/>
              </a:lnSpc>
              <a:spcBef>
                <a:spcPts val="600"/>
              </a:spcBef>
              <a:spcAft>
                <a:spcPts val="600"/>
              </a:spcAft>
              <a:buFont typeface="Calibri" panose="020F0502020204030204" pitchFamily="34" charset="0"/>
              <a:buNone/>
              <a:defRPr sz="20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98659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2 Content slide with header">
    <p:spTree>
      <p:nvGrpSpPr>
        <p:cNvPr id="1" name=""/>
        <p:cNvGrpSpPr/>
        <p:nvPr/>
      </p:nvGrpSpPr>
      <p:grpSpPr>
        <a:xfrm>
          <a:off x="0" y="0"/>
          <a:ext cx="0" cy="0"/>
          <a:chOff x="0" y="0"/>
          <a:chExt cx="0" cy="0"/>
        </a:xfrm>
      </p:grpSpPr>
      <p:sp>
        <p:nvSpPr>
          <p:cNvPr id="5" name="Slide Number Placeholder 6"/>
          <p:cNvSpPr txBox="1">
            <a:spLocks/>
          </p:cNvSpPr>
          <p:nvPr/>
        </p:nvSpPr>
        <p:spPr>
          <a:xfrm>
            <a:off x="4284663"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0FA7D4EE-A339-4756-820D-0F8B2A607AF5}" type="slidenum">
              <a:rPr lang="en-CA" sz="1000" smtClean="0"/>
              <a:pPr fontAlgn="auto">
                <a:spcBef>
                  <a:spcPts val="0"/>
                </a:spcBef>
                <a:spcAft>
                  <a:spcPts val="0"/>
                </a:spcAft>
                <a:defRPr/>
              </a:pPr>
              <a:t>‹#›</a:t>
            </a:fld>
            <a:endParaRPr lang="fr-CA" sz="1000" dirty="0"/>
          </a:p>
        </p:txBody>
      </p:sp>
      <p:sp>
        <p:nvSpPr>
          <p:cNvPr id="13" name="Title 1"/>
          <p:cNvSpPr>
            <a:spLocks noGrp="1"/>
          </p:cNvSpPr>
          <p:nvPr>
            <p:ph type="title"/>
          </p:nvPr>
        </p:nvSpPr>
        <p:spPr>
          <a:xfrm>
            <a:off x="457200" y="435374"/>
            <a:ext cx="8229600" cy="423193"/>
          </a:xfrm>
        </p:spPr>
        <p:txBody>
          <a:bodyPr/>
          <a:lstStyle>
            <a:lvl1pPr algn="l">
              <a:lnSpc>
                <a:spcPts val="3300"/>
              </a:lnSpc>
              <a:defRPr sz="3200" baseline="0">
                <a:solidFill>
                  <a:srgbClr val="365254"/>
                </a:solidFill>
              </a:defRPr>
            </a:lvl1pPr>
          </a:lstStyle>
          <a:p>
            <a:r>
              <a:rPr lang="en-US"/>
              <a:t>Click to edit Master title style</a:t>
            </a:r>
            <a:endParaRPr lang="en-CA" dirty="0"/>
          </a:p>
        </p:txBody>
      </p:sp>
      <p:sp>
        <p:nvSpPr>
          <p:cNvPr id="22" name="Text Placeholder 10"/>
          <p:cNvSpPr>
            <a:spLocks noGrp="1"/>
          </p:cNvSpPr>
          <p:nvPr>
            <p:ph type="body" sz="quarter" idx="14"/>
          </p:nvPr>
        </p:nvSpPr>
        <p:spPr>
          <a:xfrm>
            <a:off x="467544" y="1376192"/>
            <a:ext cx="3960040" cy="1744067"/>
          </a:xfrm>
          <a:prstGeom prst="rect">
            <a:avLst/>
          </a:prstGeom>
        </p:spPr>
        <p:txBody>
          <a:bodyPr/>
          <a:lstStyle>
            <a:lvl1pPr marL="182563" marR="0" indent="-182563" algn="l" defTabSz="914400" rtl="0" eaLnBrk="1" fontAlgn="auto" latinLnBrk="0" hangingPunct="1">
              <a:lnSpc>
                <a:spcPts val="2600"/>
              </a:lnSpc>
              <a:spcBef>
                <a:spcPts val="600"/>
              </a:spcBef>
              <a:spcAft>
                <a:spcPts val="900"/>
              </a:spcAft>
              <a:buClr>
                <a:srgbClr val="14838E"/>
              </a:buClr>
              <a:buSzTx/>
              <a:buFont typeface="Calibri" panose="020F0502020204030204" pitchFamily="34" charset="0"/>
              <a:buChar char=" "/>
              <a:tabLst/>
              <a:defRPr sz="2400" b="1" baseline="0">
                <a:solidFill>
                  <a:srgbClr val="14838E"/>
                </a:solidFill>
              </a:defRPr>
            </a:lvl1pPr>
            <a:lvl2pPr marL="358775" indent="-176213">
              <a:lnSpc>
                <a:spcPts val="2400"/>
              </a:lnSpc>
              <a:spcBef>
                <a:spcPts val="600"/>
              </a:spcBef>
              <a:spcAft>
                <a:spcPts val="900"/>
              </a:spcAft>
              <a:buClr>
                <a:srgbClr val="365254"/>
              </a:buClr>
              <a:buSzPct val="90000"/>
              <a:buFont typeface="Calibri" panose="020F0502020204030204" pitchFamily="34" charset="0"/>
              <a:buChar char="•"/>
              <a:defRPr sz="2200" b="0">
                <a:solidFill>
                  <a:srgbClr val="365254"/>
                </a:solidFill>
              </a:defRPr>
            </a:lvl2pPr>
            <a:lvl3pPr marL="541338" indent="-182563">
              <a:lnSpc>
                <a:spcPts val="2200"/>
              </a:lnSpc>
              <a:spcBef>
                <a:spcPts val="600"/>
              </a:spcBef>
              <a:spcAft>
                <a:spcPts val="600"/>
              </a:spcAft>
              <a:buFont typeface="Calibri" panose="020F0502020204030204" pitchFamily="34" charset="0"/>
              <a:buChar char="‒"/>
              <a:defRPr sz="2000" baseline="0"/>
            </a:lvl3pPr>
            <a:lvl4pPr marL="358775" indent="0">
              <a:lnSpc>
                <a:spcPts val="2100"/>
              </a:lnSpc>
              <a:spcBef>
                <a:spcPts val="600"/>
              </a:spcBef>
              <a:spcAft>
                <a:spcPts val="600"/>
              </a:spcAft>
              <a:buFont typeface="Calibri" panose="020F0502020204030204" pitchFamily="34" charset="0"/>
              <a:buNone/>
              <a:defRPr sz="20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a:t>Edit Master text styles</a:t>
            </a:r>
          </a:p>
          <a:p>
            <a:pPr lvl="1"/>
            <a:r>
              <a:rPr lang="en-US"/>
              <a:t>Second level</a:t>
            </a:r>
          </a:p>
          <a:p>
            <a:pPr lvl="2"/>
            <a:r>
              <a:rPr lang="en-US"/>
              <a:t>Third level</a:t>
            </a:r>
          </a:p>
          <a:p>
            <a:pPr lvl="3"/>
            <a:r>
              <a:rPr lang="en-US"/>
              <a:t>Fourth level</a:t>
            </a:r>
          </a:p>
        </p:txBody>
      </p:sp>
      <p:sp>
        <p:nvSpPr>
          <p:cNvPr id="23" name="Text Placeholder 10"/>
          <p:cNvSpPr>
            <a:spLocks noGrp="1"/>
          </p:cNvSpPr>
          <p:nvPr>
            <p:ph type="body" sz="quarter" idx="15"/>
          </p:nvPr>
        </p:nvSpPr>
        <p:spPr>
          <a:xfrm>
            <a:off x="4716416" y="1376192"/>
            <a:ext cx="3960040" cy="1744067"/>
          </a:xfrm>
          <a:prstGeom prst="rect">
            <a:avLst/>
          </a:prstGeom>
        </p:spPr>
        <p:txBody>
          <a:bodyPr/>
          <a:lstStyle>
            <a:lvl1pPr marL="182563" marR="0" indent="-182563" algn="l" defTabSz="914400" rtl="0" eaLnBrk="1" fontAlgn="auto" latinLnBrk="0" hangingPunct="1">
              <a:lnSpc>
                <a:spcPts val="2600"/>
              </a:lnSpc>
              <a:spcBef>
                <a:spcPts val="600"/>
              </a:spcBef>
              <a:spcAft>
                <a:spcPts val="900"/>
              </a:spcAft>
              <a:buClr>
                <a:srgbClr val="14838E"/>
              </a:buClr>
              <a:buSzTx/>
              <a:buFont typeface="Calibri" panose="020F0502020204030204" pitchFamily="34" charset="0"/>
              <a:buChar char=" "/>
              <a:tabLst/>
              <a:defRPr sz="2400" b="1" baseline="0">
                <a:solidFill>
                  <a:srgbClr val="14838E"/>
                </a:solidFill>
              </a:defRPr>
            </a:lvl1pPr>
            <a:lvl2pPr marL="358775" indent="-176213">
              <a:lnSpc>
                <a:spcPts val="2400"/>
              </a:lnSpc>
              <a:spcBef>
                <a:spcPts val="600"/>
              </a:spcBef>
              <a:spcAft>
                <a:spcPts val="900"/>
              </a:spcAft>
              <a:buSzPct val="80000"/>
              <a:buFont typeface="Calibri" panose="020F0502020204030204" pitchFamily="34" charset="0"/>
              <a:buChar char="•"/>
              <a:defRPr sz="2200" b="0">
                <a:solidFill>
                  <a:srgbClr val="365254"/>
                </a:solidFill>
              </a:defRPr>
            </a:lvl2pPr>
            <a:lvl3pPr marL="541338" indent="-182563">
              <a:lnSpc>
                <a:spcPts val="2200"/>
              </a:lnSpc>
              <a:spcBef>
                <a:spcPts val="600"/>
              </a:spcBef>
              <a:spcAft>
                <a:spcPts val="600"/>
              </a:spcAft>
              <a:buFont typeface="Calibri" panose="020F0502020204030204" pitchFamily="34" charset="0"/>
              <a:buChar char="‒"/>
              <a:defRPr sz="2000" baseline="0"/>
            </a:lvl3pPr>
            <a:lvl4pPr marL="358775" indent="0">
              <a:lnSpc>
                <a:spcPts val="2100"/>
              </a:lnSpc>
              <a:spcBef>
                <a:spcPts val="600"/>
              </a:spcBef>
              <a:spcAft>
                <a:spcPts val="600"/>
              </a:spcAft>
              <a:buFont typeface="Calibri" panose="020F0502020204030204" pitchFamily="34" charset="0"/>
              <a:buNone/>
              <a:defRPr sz="20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9438676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3" name="Title 1"/>
          <p:cNvSpPr>
            <a:spLocks noGrp="1"/>
          </p:cNvSpPr>
          <p:nvPr>
            <p:ph type="title"/>
          </p:nvPr>
        </p:nvSpPr>
        <p:spPr>
          <a:xfrm>
            <a:off x="457200" y="435374"/>
            <a:ext cx="8229600" cy="429092"/>
          </a:xfrm>
        </p:spPr>
        <p:txBody>
          <a:bodyPr/>
          <a:lstStyle>
            <a:lvl1pPr algn="l">
              <a:lnSpc>
                <a:spcPts val="3300"/>
              </a:lnSpc>
              <a:defRPr sz="3200" baseline="0">
                <a:solidFill>
                  <a:srgbClr val="365254"/>
                </a:solidFill>
              </a:defRPr>
            </a:lvl1pPr>
          </a:lstStyle>
          <a:p>
            <a:r>
              <a:rPr lang="en-US"/>
              <a:t>Click to edit Master title style</a:t>
            </a:r>
            <a:endParaRPr lang="en-US" dirty="0"/>
          </a:p>
        </p:txBody>
      </p:sp>
      <p:sp>
        <p:nvSpPr>
          <p:cNvPr id="4" name="Slide Number Placeholder 6">
            <a:extLst>
              <a:ext uri="{FF2B5EF4-FFF2-40B4-BE49-F238E27FC236}">
                <a16:creationId xmlns:a16="http://schemas.microsoft.com/office/drawing/2014/main" xmlns="" id="{76A436A2-B88B-47E9-9DB3-4DF72421673E}"/>
              </a:ext>
            </a:extLst>
          </p:cNvPr>
          <p:cNvSpPr txBox="1">
            <a:spLocks/>
          </p:cNvSpPr>
          <p:nvPr userDrawn="1"/>
        </p:nvSpPr>
        <p:spPr>
          <a:xfrm>
            <a:off x="36885"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70DC1350-BDC5-42CD-A978-F92A4DA4E7C3}" type="slidenum">
              <a:rPr lang="en-CA" sz="1000" smtClean="0"/>
              <a:pPr fontAlgn="auto">
                <a:spcBef>
                  <a:spcPts val="0"/>
                </a:spcBef>
                <a:spcAft>
                  <a:spcPts val="0"/>
                </a:spcAft>
                <a:defRPr/>
              </a:pPr>
              <a:t>‹#›</a:t>
            </a:fld>
            <a:endParaRPr lang="fr-CA" sz="1000" dirty="0"/>
          </a:p>
        </p:txBody>
      </p:sp>
    </p:spTree>
    <p:extLst>
      <p:ext uri="{BB962C8B-B14F-4D97-AF65-F5344CB8AC3E}">
        <p14:creationId xmlns:p14="http://schemas.microsoft.com/office/powerpoint/2010/main" val="311329572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Slide Number Placeholder 6">
            <a:extLst>
              <a:ext uri="{FF2B5EF4-FFF2-40B4-BE49-F238E27FC236}">
                <a16:creationId xmlns:a16="http://schemas.microsoft.com/office/drawing/2014/main" xmlns="" id="{84938CA0-524A-495C-BAA4-AA09637FE117}"/>
              </a:ext>
            </a:extLst>
          </p:cNvPr>
          <p:cNvSpPr txBox="1">
            <a:spLocks/>
          </p:cNvSpPr>
          <p:nvPr userDrawn="1"/>
        </p:nvSpPr>
        <p:spPr>
          <a:xfrm>
            <a:off x="36885"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70DC1350-BDC5-42CD-A978-F92A4DA4E7C3}" type="slidenum">
              <a:rPr lang="en-CA" sz="1000" smtClean="0"/>
              <a:pPr fontAlgn="auto">
                <a:spcBef>
                  <a:spcPts val="0"/>
                </a:spcBef>
                <a:spcAft>
                  <a:spcPts val="0"/>
                </a:spcAft>
                <a:defRPr/>
              </a:pPr>
              <a:t>‹#›</a:t>
            </a:fld>
            <a:endParaRPr lang="fr-CA" sz="1000" dirty="0"/>
          </a:p>
        </p:txBody>
      </p:sp>
    </p:spTree>
    <p:extLst>
      <p:ext uri="{BB962C8B-B14F-4D97-AF65-F5344CB8AC3E}">
        <p14:creationId xmlns:p14="http://schemas.microsoft.com/office/powerpoint/2010/main" val="12695399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ection Slide 01">
    <p:spTree>
      <p:nvGrpSpPr>
        <p:cNvPr id="1" name=""/>
        <p:cNvGrpSpPr/>
        <p:nvPr/>
      </p:nvGrpSpPr>
      <p:grpSpPr>
        <a:xfrm>
          <a:off x="0" y="0"/>
          <a:ext cx="0" cy="0"/>
          <a:chOff x="0" y="0"/>
          <a:chExt cx="0" cy="0"/>
        </a:xfrm>
      </p:grpSpPr>
      <p:sp>
        <p:nvSpPr>
          <p:cNvPr id="4" name="Slide Number Placeholder 6"/>
          <p:cNvSpPr txBox="1">
            <a:spLocks/>
          </p:cNvSpPr>
          <p:nvPr/>
        </p:nvSpPr>
        <p:spPr>
          <a:xfrm>
            <a:off x="4284663"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70A4AC6F-E74A-4286-87D8-A7B64BFCF442}" type="slidenum">
              <a:rPr lang="en-CA" sz="1000" smtClean="0"/>
              <a:pPr fontAlgn="auto">
                <a:spcBef>
                  <a:spcPts val="0"/>
                </a:spcBef>
                <a:spcAft>
                  <a:spcPts val="0"/>
                </a:spcAft>
                <a:defRPr/>
              </a:pPr>
              <a:t>‹#›</a:t>
            </a:fld>
            <a:endParaRPr lang="fr-CA" sz="1000" dirty="0"/>
          </a:p>
        </p:txBody>
      </p:sp>
      <p:sp>
        <p:nvSpPr>
          <p:cNvPr id="8" name="Text Placeholder 7"/>
          <p:cNvSpPr>
            <a:spLocks noGrp="1"/>
          </p:cNvSpPr>
          <p:nvPr>
            <p:ph type="body" sz="quarter" idx="14"/>
          </p:nvPr>
        </p:nvSpPr>
        <p:spPr>
          <a:xfrm>
            <a:off x="4067944" y="1879253"/>
            <a:ext cx="4320000" cy="1384995"/>
          </a:xfrm>
          <a:prstGeom prst="rect">
            <a:avLst/>
          </a:prstGeom>
          <a:noFill/>
        </p:spPr>
        <p:txBody>
          <a:bodyPr anchor="ctr"/>
          <a:lstStyle>
            <a:lvl1pPr marL="228600" indent="-228600">
              <a:lnSpc>
                <a:spcPts val="3800"/>
              </a:lnSpc>
              <a:spcBef>
                <a:spcPts val="0"/>
              </a:spcBef>
              <a:spcAft>
                <a:spcPts val="1200"/>
              </a:spcAft>
              <a:buClr>
                <a:srgbClr val="365254"/>
              </a:buClr>
              <a:buFont typeface="Calibri" panose="020F0502020204030204" pitchFamily="34" charset="0"/>
              <a:buChar char=" "/>
              <a:defRPr sz="3600" b="1">
                <a:solidFill>
                  <a:srgbClr val="365254"/>
                </a:solidFill>
              </a:defRPr>
            </a:lvl1pPr>
            <a:lvl2pPr marL="228600" indent="-228600">
              <a:lnSpc>
                <a:spcPts val="2800"/>
              </a:lnSpc>
              <a:spcBef>
                <a:spcPts val="0"/>
              </a:spcBef>
              <a:spcAft>
                <a:spcPts val="900"/>
              </a:spcAft>
              <a:buClr>
                <a:srgbClr val="14838E"/>
              </a:buClr>
              <a:buFont typeface="Calibri" panose="020F0502020204030204" pitchFamily="34" charset="0"/>
              <a:buChar char=" "/>
              <a:defRPr sz="2400" baseline="0">
                <a:solidFill>
                  <a:srgbClr val="14838E"/>
                </a:solidFill>
              </a:defRPr>
            </a:lvl2pPr>
            <a:lvl3pPr marL="228600" indent="-228600">
              <a:lnSpc>
                <a:spcPts val="2100"/>
              </a:lnSpc>
              <a:spcBef>
                <a:spcPts val="0"/>
              </a:spcBef>
              <a:spcAft>
                <a:spcPts val="600"/>
              </a:spcAft>
              <a:buClrTx/>
              <a:buFont typeface="Calibri" panose="020F0502020204030204" pitchFamily="34" charset="0"/>
              <a:buChar char=" "/>
              <a:defRPr sz="20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a:t>Edit Master text styles</a:t>
            </a:r>
          </a:p>
          <a:p>
            <a:pPr lvl="1"/>
            <a:r>
              <a:rPr lang="en-US"/>
              <a:t>Second level</a:t>
            </a:r>
          </a:p>
          <a:p>
            <a:pPr lvl="2"/>
            <a:r>
              <a:rPr lang="en-US"/>
              <a:t>Third level</a:t>
            </a:r>
          </a:p>
        </p:txBody>
      </p:sp>
      <p:sp>
        <p:nvSpPr>
          <p:cNvPr id="5" name="Content Placeholder 18"/>
          <p:cNvSpPr>
            <a:spLocks noGrp="1"/>
          </p:cNvSpPr>
          <p:nvPr>
            <p:ph sz="quarter" idx="15"/>
          </p:nvPr>
        </p:nvSpPr>
        <p:spPr>
          <a:xfrm>
            <a:off x="1115616" y="1419622"/>
            <a:ext cx="2088232" cy="2088232"/>
          </a:xfrm>
          <a:prstGeom prst="rect">
            <a:avLst/>
          </a:prstGeom>
        </p:spPr>
        <p:txBody>
          <a:bodyPr>
            <a:normAutofit/>
          </a:bodyPr>
          <a:lstStyle>
            <a:lvl1pPr marL="0" indent="0" algn="ctr">
              <a:buNone/>
              <a:defRPr sz="2000">
                <a:solidFill>
                  <a:srgbClr val="002060"/>
                </a:solidFill>
              </a:defRPr>
            </a:lvl1pPr>
          </a:lstStyle>
          <a:p>
            <a:pPr lvl="0"/>
            <a:r>
              <a:rPr lang="en-US"/>
              <a:t>Edit Master text styles</a:t>
            </a:r>
          </a:p>
        </p:txBody>
      </p:sp>
    </p:spTree>
    <p:extLst>
      <p:ext uri="{BB962C8B-B14F-4D97-AF65-F5344CB8AC3E}">
        <p14:creationId xmlns:p14="http://schemas.microsoft.com/office/powerpoint/2010/main" val="39018917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ection slide 02">
    <p:bg>
      <p:bgPr>
        <a:solidFill>
          <a:srgbClr val="EDF7F5"/>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4"/>
          </p:nvPr>
        </p:nvSpPr>
        <p:spPr>
          <a:xfrm>
            <a:off x="1186954" y="1217091"/>
            <a:ext cx="7957046" cy="2413542"/>
          </a:xfrm>
          <a:prstGeom prst="rect">
            <a:avLst/>
          </a:prstGeom>
          <a:solidFill>
            <a:srgbClr val="00A199"/>
          </a:solidFill>
        </p:spPr>
        <p:txBody>
          <a:bodyPr lIns="180000" tIns="522000" bIns="522000"/>
          <a:lstStyle>
            <a:lvl1pPr marL="228600" indent="-228600">
              <a:lnSpc>
                <a:spcPts val="3800"/>
              </a:lnSpc>
              <a:spcBef>
                <a:spcPts val="0"/>
              </a:spcBef>
              <a:spcAft>
                <a:spcPts val="1200"/>
              </a:spcAft>
              <a:buClr>
                <a:schemeClr val="bg1"/>
              </a:buClr>
              <a:buFont typeface="Calibri" panose="020F0502020204030204" pitchFamily="34" charset="0"/>
              <a:buChar char=" "/>
              <a:defRPr sz="3600" b="1" baseline="0">
                <a:solidFill>
                  <a:schemeClr val="bg1"/>
                </a:solidFill>
              </a:defRPr>
            </a:lvl1pPr>
            <a:lvl2pPr marL="228600" indent="-228600">
              <a:lnSpc>
                <a:spcPts val="2600"/>
              </a:lnSpc>
              <a:spcBef>
                <a:spcPts val="0"/>
              </a:spcBef>
              <a:spcAft>
                <a:spcPts val="900"/>
              </a:spcAft>
              <a:buClr>
                <a:schemeClr val="bg1"/>
              </a:buClr>
              <a:buFont typeface="Calibri" panose="020F0502020204030204" pitchFamily="34" charset="0"/>
              <a:buChar char=" "/>
              <a:defRPr sz="2400" baseline="0">
                <a:solidFill>
                  <a:schemeClr val="bg1"/>
                </a:solidFill>
              </a:defRPr>
            </a:lvl2pPr>
            <a:lvl3pPr marL="228600" indent="-228600">
              <a:lnSpc>
                <a:spcPts val="2100"/>
              </a:lnSpc>
              <a:spcBef>
                <a:spcPts val="0"/>
              </a:spcBef>
              <a:spcAft>
                <a:spcPts val="600"/>
              </a:spcAft>
              <a:buClr>
                <a:schemeClr val="bg2"/>
              </a:buClr>
              <a:buFont typeface="Calibri" panose="020F0502020204030204" pitchFamily="34" charset="0"/>
              <a:buChar char=" "/>
              <a:defRPr sz="2000">
                <a:solidFill>
                  <a:schemeClr val="bg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a:t>Edit Master text styles</a:t>
            </a:r>
          </a:p>
          <a:p>
            <a:pPr lvl="1"/>
            <a:r>
              <a:rPr lang="en-US"/>
              <a:t>Second level</a:t>
            </a:r>
          </a:p>
          <a:p>
            <a:pPr lvl="2"/>
            <a:r>
              <a:rPr lang="en-US"/>
              <a:t>Third level</a:t>
            </a:r>
          </a:p>
        </p:txBody>
      </p:sp>
      <p:sp>
        <p:nvSpPr>
          <p:cNvPr id="5" name="Picture Placeholder 4"/>
          <p:cNvSpPr>
            <a:spLocks noGrp="1"/>
          </p:cNvSpPr>
          <p:nvPr>
            <p:ph type="pic" sz="quarter" idx="13"/>
          </p:nvPr>
        </p:nvSpPr>
        <p:spPr>
          <a:xfrm>
            <a:off x="6762152" y="368076"/>
            <a:ext cx="1481960" cy="1483593"/>
          </a:xfrm>
          <a:prstGeom prst="rect">
            <a:avLst/>
          </a:prstGeom>
        </p:spPr>
        <p:txBody>
          <a:bodyPr rtlCol="0">
            <a:normAutofit/>
          </a:bodyPr>
          <a:lstStyle>
            <a:lvl1pPr marL="0" indent="0" algn="ctr">
              <a:buNone/>
              <a:defRPr sz="2000">
                <a:solidFill>
                  <a:srgbClr val="002060"/>
                </a:solidFill>
              </a:defRPr>
            </a:lvl1pPr>
          </a:lstStyle>
          <a:p>
            <a:pPr lvl="0"/>
            <a:r>
              <a:rPr lang="en-US" noProof="0"/>
              <a:t>Click icon to add picture</a:t>
            </a:r>
            <a:endParaRPr lang="en-CA" noProof="0" dirty="0"/>
          </a:p>
        </p:txBody>
      </p:sp>
      <p:sp>
        <p:nvSpPr>
          <p:cNvPr id="6" name="Slide Number Placeholder 6">
            <a:extLst>
              <a:ext uri="{FF2B5EF4-FFF2-40B4-BE49-F238E27FC236}">
                <a16:creationId xmlns:a16="http://schemas.microsoft.com/office/drawing/2014/main" xmlns="" id="{311BFD05-2967-4CAC-91A5-4A8671DC91F4}"/>
              </a:ext>
            </a:extLst>
          </p:cNvPr>
          <p:cNvSpPr txBox="1">
            <a:spLocks/>
          </p:cNvSpPr>
          <p:nvPr userDrawn="1"/>
        </p:nvSpPr>
        <p:spPr>
          <a:xfrm>
            <a:off x="36885"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70DC1350-BDC5-42CD-A978-F92A4DA4E7C3}" type="slidenum">
              <a:rPr lang="en-CA" sz="1000" smtClean="0"/>
              <a:pPr fontAlgn="auto">
                <a:spcBef>
                  <a:spcPts val="0"/>
                </a:spcBef>
                <a:spcAft>
                  <a:spcPts val="0"/>
                </a:spcAft>
                <a:defRPr/>
              </a:pPr>
              <a:t>‹#›</a:t>
            </a:fld>
            <a:endParaRPr lang="fr-CA" sz="1000" dirty="0"/>
          </a:p>
        </p:txBody>
      </p:sp>
    </p:spTree>
    <p:extLst>
      <p:ext uri="{BB962C8B-B14F-4D97-AF65-F5344CB8AC3E}">
        <p14:creationId xmlns:p14="http://schemas.microsoft.com/office/powerpoint/2010/main" val="7561253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Visual Break 02">
    <p:spTree>
      <p:nvGrpSpPr>
        <p:cNvPr id="1" name=""/>
        <p:cNvGrpSpPr/>
        <p:nvPr/>
      </p:nvGrpSpPr>
      <p:grpSpPr>
        <a:xfrm>
          <a:off x="0" y="0"/>
          <a:ext cx="0" cy="0"/>
          <a:chOff x="0" y="0"/>
          <a:chExt cx="0" cy="0"/>
        </a:xfrm>
      </p:grpSpPr>
      <p:sp>
        <p:nvSpPr>
          <p:cNvPr id="4" name="Rectangle 3"/>
          <p:cNvSpPr/>
          <p:nvPr/>
        </p:nvSpPr>
        <p:spPr>
          <a:xfrm>
            <a:off x="0" y="0"/>
            <a:ext cx="3473450" cy="5143500"/>
          </a:xfrm>
          <a:prstGeom prst="rect">
            <a:avLst/>
          </a:prstGeom>
          <a:solidFill>
            <a:srgbClr val="CFE8E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5" name="Slide Number Placeholder 6"/>
          <p:cNvSpPr txBox="1">
            <a:spLocks/>
          </p:cNvSpPr>
          <p:nvPr/>
        </p:nvSpPr>
        <p:spPr>
          <a:xfrm>
            <a:off x="4284663"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861F3855-7CEF-4578-80E5-F502A0147C5C}" type="slidenum">
              <a:rPr lang="en-CA" sz="1000" smtClean="0"/>
              <a:pPr fontAlgn="auto">
                <a:spcBef>
                  <a:spcPts val="0"/>
                </a:spcBef>
                <a:spcAft>
                  <a:spcPts val="0"/>
                </a:spcAft>
                <a:defRPr/>
              </a:pPr>
              <a:t>‹#›</a:t>
            </a:fld>
            <a:endParaRPr lang="fr-CA" sz="1000" dirty="0"/>
          </a:p>
        </p:txBody>
      </p:sp>
      <p:sp>
        <p:nvSpPr>
          <p:cNvPr id="10" name="Content Placeholder 18"/>
          <p:cNvSpPr>
            <a:spLocks noGrp="1"/>
          </p:cNvSpPr>
          <p:nvPr>
            <p:ph sz="quarter" idx="13"/>
          </p:nvPr>
        </p:nvSpPr>
        <p:spPr>
          <a:xfrm>
            <a:off x="683568" y="1419622"/>
            <a:ext cx="2088232" cy="2088232"/>
          </a:xfrm>
          <a:prstGeom prst="rect">
            <a:avLst/>
          </a:prstGeom>
        </p:spPr>
        <p:txBody>
          <a:bodyPr>
            <a:normAutofit/>
          </a:bodyPr>
          <a:lstStyle>
            <a:lvl1pPr marL="0" indent="0" algn="ctr">
              <a:buNone/>
              <a:defRPr sz="2000">
                <a:solidFill>
                  <a:srgbClr val="002060"/>
                </a:solidFill>
              </a:defRPr>
            </a:lvl1pPr>
          </a:lstStyle>
          <a:p>
            <a:pPr lvl="0"/>
            <a:r>
              <a:rPr lang="en-US"/>
              <a:t>Edit Master text styles</a:t>
            </a:r>
          </a:p>
        </p:txBody>
      </p:sp>
      <p:sp>
        <p:nvSpPr>
          <p:cNvPr id="6" name="Text Placeholder 10"/>
          <p:cNvSpPr>
            <a:spLocks noGrp="1"/>
          </p:cNvSpPr>
          <p:nvPr>
            <p:ph type="body" sz="quarter" idx="14"/>
          </p:nvPr>
        </p:nvSpPr>
        <p:spPr>
          <a:xfrm>
            <a:off x="4067944" y="555526"/>
            <a:ext cx="3795799" cy="1333698"/>
          </a:xfrm>
          <a:prstGeom prst="rect">
            <a:avLst/>
          </a:prstGeom>
        </p:spPr>
        <p:txBody>
          <a:bodyPr/>
          <a:lstStyle>
            <a:lvl1pPr marL="182563" marR="0" indent="-182563" algn="l" defTabSz="914400" rtl="0" eaLnBrk="1" fontAlgn="auto" latinLnBrk="0" hangingPunct="1">
              <a:lnSpc>
                <a:spcPts val="2600"/>
              </a:lnSpc>
              <a:spcBef>
                <a:spcPts val="600"/>
              </a:spcBef>
              <a:spcAft>
                <a:spcPts val="900"/>
              </a:spcAft>
              <a:buClr>
                <a:schemeClr val="bg1"/>
              </a:buClr>
              <a:buSzTx/>
              <a:buFont typeface="Calibri" panose="020F0502020204030204" pitchFamily="34" charset="0"/>
              <a:buChar char=" "/>
              <a:tabLst/>
              <a:defRPr sz="2400" b="1" baseline="0">
                <a:solidFill>
                  <a:srgbClr val="14838E"/>
                </a:solidFill>
              </a:defRPr>
            </a:lvl1pPr>
            <a:lvl2pPr marL="358775" indent="-176213">
              <a:lnSpc>
                <a:spcPts val="2400"/>
              </a:lnSpc>
              <a:spcBef>
                <a:spcPts val="600"/>
              </a:spcBef>
              <a:spcAft>
                <a:spcPts val="900"/>
              </a:spcAft>
              <a:buFont typeface="Arial" panose="020B0604020202020204" pitchFamily="34" charset="0"/>
              <a:buChar char="•"/>
              <a:defRPr sz="2200" b="0">
                <a:solidFill>
                  <a:schemeClr val="tx1"/>
                </a:solidFill>
              </a:defRPr>
            </a:lvl2pPr>
            <a:lvl3pPr marL="546100" indent="-182563">
              <a:lnSpc>
                <a:spcPts val="2400"/>
              </a:lnSpc>
              <a:spcBef>
                <a:spcPts val="600"/>
              </a:spcBef>
              <a:spcAft>
                <a:spcPts val="900"/>
              </a:spcAft>
              <a:buFont typeface="Courier New" panose="02070309020205020404" pitchFamily="49" charset="0"/>
              <a:buChar char="-"/>
              <a:defRPr sz="22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0494238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Visual Break 03">
    <p:spTree>
      <p:nvGrpSpPr>
        <p:cNvPr id="1" name=""/>
        <p:cNvGrpSpPr/>
        <p:nvPr/>
      </p:nvGrpSpPr>
      <p:grpSpPr>
        <a:xfrm>
          <a:off x="0" y="0"/>
          <a:ext cx="0" cy="0"/>
          <a:chOff x="0" y="0"/>
          <a:chExt cx="0" cy="0"/>
        </a:xfrm>
      </p:grpSpPr>
      <p:sp>
        <p:nvSpPr>
          <p:cNvPr id="4" name="Rectangle 3"/>
          <p:cNvSpPr/>
          <p:nvPr/>
        </p:nvSpPr>
        <p:spPr>
          <a:xfrm>
            <a:off x="0" y="0"/>
            <a:ext cx="3473450" cy="5143500"/>
          </a:xfrm>
          <a:prstGeom prst="rect">
            <a:avLst/>
          </a:prstGeom>
          <a:solidFill>
            <a:srgbClr val="EAE7D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5" name="Slide Number Placeholder 6"/>
          <p:cNvSpPr txBox="1">
            <a:spLocks/>
          </p:cNvSpPr>
          <p:nvPr/>
        </p:nvSpPr>
        <p:spPr>
          <a:xfrm>
            <a:off x="4284663"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ADA4B55B-0888-47F9-82BA-0416E699B760}" type="slidenum">
              <a:rPr lang="en-CA" sz="1000" smtClean="0"/>
              <a:pPr fontAlgn="auto">
                <a:spcBef>
                  <a:spcPts val="0"/>
                </a:spcBef>
                <a:spcAft>
                  <a:spcPts val="0"/>
                </a:spcAft>
                <a:defRPr/>
              </a:pPr>
              <a:t>‹#›</a:t>
            </a:fld>
            <a:endParaRPr lang="fr-CA" sz="1000" dirty="0"/>
          </a:p>
        </p:txBody>
      </p:sp>
      <p:sp>
        <p:nvSpPr>
          <p:cNvPr id="8" name="Text Placeholder 10"/>
          <p:cNvSpPr>
            <a:spLocks noGrp="1"/>
          </p:cNvSpPr>
          <p:nvPr>
            <p:ph type="body" sz="quarter" idx="14"/>
          </p:nvPr>
        </p:nvSpPr>
        <p:spPr>
          <a:xfrm>
            <a:off x="4067944" y="555526"/>
            <a:ext cx="3795799" cy="1333698"/>
          </a:xfrm>
          <a:prstGeom prst="rect">
            <a:avLst/>
          </a:prstGeom>
        </p:spPr>
        <p:txBody>
          <a:bodyPr/>
          <a:lstStyle>
            <a:lvl1pPr marL="182563" marR="0" indent="-182563" algn="l" defTabSz="914400" rtl="0" eaLnBrk="1" fontAlgn="auto" latinLnBrk="0" hangingPunct="1">
              <a:lnSpc>
                <a:spcPts val="2600"/>
              </a:lnSpc>
              <a:spcBef>
                <a:spcPts val="600"/>
              </a:spcBef>
              <a:spcAft>
                <a:spcPts val="900"/>
              </a:spcAft>
              <a:buClr>
                <a:schemeClr val="bg1"/>
              </a:buClr>
              <a:buSzTx/>
              <a:buFont typeface="Calibri" panose="020F0502020204030204" pitchFamily="34" charset="0"/>
              <a:buChar char=" "/>
              <a:tabLst/>
              <a:defRPr sz="2400" b="1" baseline="0">
                <a:solidFill>
                  <a:srgbClr val="14838E"/>
                </a:solidFill>
              </a:defRPr>
            </a:lvl1pPr>
            <a:lvl2pPr marL="358775" indent="-176213">
              <a:lnSpc>
                <a:spcPts val="2400"/>
              </a:lnSpc>
              <a:spcBef>
                <a:spcPts val="600"/>
              </a:spcBef>
              <a:spcAft>
                <a:spcPts val="900"/>
              </a:spcAft>
              <a:buFont typeface="Arial" panose="020B0604020202020204" pitchFamily="34" charset="0"/>
              <a:buChar char="•"/>
              <a:defRPr sz="2200" b="0">
                <a:solidFill>
                  <a:schemeClr val="tx1"/>
                </a:solidFill>
              </a:defRPr>
            </a:lvl2pPr>
            <a:lvl3pPr marL="546100" indent="-182563">
              <a:lnSpc>
                <a:spcPts val="2400"/>
              </a:lnSpc>
              <a:spcBef>
                <a:spcPts val="600"/>
              </a:spcBef>
              <a:spcAft>
                <a:spcPts val="900"/>
              </a:spcAft>
              <a:buFont typeface="Courier New" panose="02070309020205020404" pitchFamily="49" charset="0"/>
              <a:buChar char="-"/>
              <a:defRPr sz="22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a:t>Edit Master text styles</a:t>
            </a:r>
          </a:p>
          <a:p>
            <a:pPr lvl="1"/>
            <a:r>
              <a:rPr lang="en-US"/>
              <a:t>Second level</a:t>
            </a:r>
          </a:p>
          <a:p>
            <a:pPr lvl="2"/>
            <a:r>
              <a:rPr lang="en-US"/>
              <a:t>Third level</a:t>
            </a:r>
          </a:p>
        </p:txBody>
      </p:sp>
      <p:sp>
        <p:nvSpPr>
          <p:cNvPr id="10" name="Content Placeholder 18"/>
          <p:cNvSpPr>
            <a:spLocks noGrp="1"/>
          </p:cNvSpPr>
          <p:nvPr>
            <p:ph sz="quarter" idx="13"/>
          </p:nvPr>
        </p:nvSpPr>
        <p:spPr>
          <a:xfrm>
            <a:off x="683568" y="1419622"/>
            <a:ext cx="2088232" cy="2088232"/>
          </a:xfrm>
          <a:prstGeom prst="rect">
            <a:avLst/>
          </a:prstGeom>
        </p:spPr>
        <p:txBody>
          <a:bodyPr>
            <a:normAutofit/>
          </a:bodyPr>
          <a:lstStyle>
            <a:lvl1pPr marL="0" indent="0" algn="ctr">
              <a:buNone/>
              <a:defRPr sz="2000">
                <a:solidFill>
                  <a:srgbClr val="002060"/>
                </a:solidFill>
              </a:defRPr>
            </a:lvl1pPr>
          </a:lstStyle>
          <a:p>
            <a:pPr lvl="0"/>
            <a:r>
              <a:rPr lang="en-US"/>
              <a:t>Edit Master text styles</a:t>
            </a:r>
          </a:p>
        </p:txBody>
      </p:sp>
    </p:spTree>
    <p:extLst>
      <p:ext uri="{BB962C8B-B14F-4D97-AF65-F5344CB8AC3E}">
        <p14:creationId xmlns:p14="http://schemas.microsoft.com/office/powerpoint/2010/main" val="4014412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ate_This_Course">
    <p:spTree>
      <p:nvGrpSpPr>
        <p:cNvPr id="1" name=""/>
        <p:cNvGrpSpPr/>
        <p:nvPr/>
      </p:nvGrpSpPr>
      <p:grpSpPr>
        <a:xfrm>
          <a:off x="0" y="0"/>
          <a:ext cx="0" cy="0"/>
          <a:chOff x="0" y="0"/>
          <a:chExt cx="0" cy="0"/>
        </a:xfrm>
      </p:grpSpPr>
      <p:pic>
        <p:nvPicPr>
          <p:cNvPr id="2"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1790700"/>
            <a:ext cx="1990725" cy="156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6">
            <a:extLst>
              <a:ext uri="{FF2B5EF4-FFF2-40B4-BE49-F238E27FC236}">
                <a16:creationId xmlns:a16="http://schemas.microsoft.com/office/drawing/2014/main" xmlns="" id="{EFA42CFC-A254-4C22-A970-AE3B13BEC68E}"/>
              </a:ext>
            </a:extLst>
          </p:cNvPr>
          <p:cNvSpPr txBox="1">
            <a:spLocks/>
          </p:cNvSpPr>
          <p:nvPr userDrawn="1"/>
        </p:nvSpPr>
        <p:spPr>
          <a:xfrm>
            <a:off x="36885"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70DC1350-BDC5-42CD-A978-F92A4DA4E7C3}" type="slidenum">
              <a:rPr lang="en-CA" sz="1000" smtClean="0"/>
              <a:pPr fontAlgn="auto">
                <a:spcBef>
                  <a:spcPts val="0"/>
                </a:spcBef>
                <a:spcAft>
                  <a:spcPts val="0"/>
                </a:spcAft>
                <a:defRPr/>
              </a:pPr>
              <a:t>‹#›</a:t>
            </a:fld>
            <a:endParaRPr lang="fr-CA" sz="1000" dirty="0"/>
          </a:p>
        </p:txBody>
      </p:sp>
    </p:spTree>
    <p:extLst>
      <p:ext uri="{BB962C8B-B14F-4D97-AF65-F5344CB8AC3E}">
        <p14:creationId xmlns:p14="http://schemas.microsoft.com/office/powerpoint/2010/main" val="426200918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ransition content slide">
    <p:spTree>
      <p:nvGrpSpPr>
        <p:cNvPr id="1" name=""/>
        <p:cNvGrpSpPr/>
        <p:nvPr/>
      </p:nvGrpSpPr>
      <p:grpSpPr>
        <a:xfrm>
          <a:off x="0" y="0"/>
          <a:ext cx="0" cy="0"/>
          <a:chOff x="0" y="0"/>
          <a:chExt cx="0" cy="0"/>
        </a:xfrm>
      </p:grpSpPr>
      <p:sp>
        <p:nvSpPr>
          <p:cNvPr id="6" name="Slide Number Placeholder 6"/>
          <p:cNvSpPr txBox="1">
            <a:spLocks/>
          </p:cNvSpPr>
          <p:nvPr/>
        </p:nvSpPr>
        <p:spPr>
          <a:xfrm>
            <a:off x="4284663"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796181B0-EA44-441C-86E6-F5121EE61A49}" type="slidenum">
              <a:rPr lang="en-CA" sz="1000" smtClean="0"/>
              <a:pPr fontAlgn="auto">
                <a:spcBef>
                  <a:spcPts val="0"/>
                </a:spcBef>
                <a:spcAft>
                  <a:spcPts val="0"/>
                </a:spcAft>
                <a:defRPr/>
              </a:pPr>
              <a:t>‹#›</a:t>
            </a:fld>
            <a:endParaRPr lang="fr-CA" sz="1000" dirty="0"/>
          </a:p>
        </p:txBody>
      </p:sp>
      <p:sp>
        <p:nvSpPr>
          <p:cNvPr id="19" name="Content Placeholder 18"/>
          <p:cNvSpPr>
            <a:spLocks noGrp="1"/>
          </p:cNvSpPr>
          <p:nvPr>
            <p:ph sz="quarter" idx="17"/>
          </p:nvPr>
        </p:nvSpPr>
        <p:spPr>
          <a:xfrm>
            <a:off x="467544" y="1347788"/>
            <a:ext cx="3097212" cy="2154436"/>
          </a:xfrm>
        </p:spPr>
        <p:txBody>
          <a:bodyPr/>
          <a:lstStyle>
            <a:lvl1pPr>
              <a:lnSpc>
                <a:spcPts val="2400"/>
              </a:lnSpc>
              <a:defRPr sz="2200" b="0">
                <a:solidFill>
                  <a:schemeClr val="tx1"/>
                </a:solidFill>
              </a:defRPr>
            </a:lvl1pPr>
            <a:lvl2pPr>
              <a:lnSpc>
                <a:spcPts val="2400"/>
              </a:lnSpc>
              <a:defRPr sz="2200">
                <a:solidFill>
                  <a:schemeClr val="tx1"/>
                </a:solidFill>
              </a:defRPr>
            </a:lvl2pPr>
            <a:lvl3pPr marL="190500" indent="0">
              <a:lnSpc>
                <a:spcPts val="2400"/>
              </a:lnSpc>
              <a:buFont typeface="Arial" panose="020B0604020202020204" pitchFamily="34" charset="0"/>
              <a:buNone/>
              <a:defRPr sz="2200">
                <a:solidFill>
                  <a:schemeClr val="tx1"/>
                </a:solidFill>
              </a:defRPr>
            </a:lvl3pPr>
            <a:lvl4pPr marL="190500" indent="0">
              <a:lnSpc>
                <a:spcPts val="2400"/>
              </a:lnSpc>
              <a:buNone/>
              <a:defRPr sz="2200">
                <a:solidFill>
                  <a:schemeClr val="tx1"/>
                </a:solidFill>
              </a:defRPr>
            </a:lvl4pPr>
            <a:lvl5pPr marL="190500" indent="0">
              <a:lnSpc>
                <a:spcPts val="2400"/>
              </a:lnSpc>
              <a:buNone/>
              <a:defRPr sz="22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22" name="Content Placeholder 18"/>
          <p:cNvSpPr>
            <a:spLocks noGrp="1"/>
          </p:cNvSpPr>
          <p:nvPr>
            <p:ph sz="quarter" idx="18"/>
          </p:nvPr>
        </p:nvSpPr>
        <p:spPr>
          <a:xfrm>
            <a:off x="4355108" y="1357736"/>
            <a:ext cx="3097212" cy="2154436"/>
          </a:xfrm>
        </p:spPr>
        <p:txBody>
          <a:bodyPr/>
          <a:lstStyle>
            <a:lvl1pPr>
              <a:lnSpc>
                <a:spcPts val="2400"/>
              </a:lnSpc>
              <a:defRPr sz="2200" b="0">
                <a:solidFill>
                  <a:schemeClr val="tx1"/>
                </a:solidFill>
              </a:defRPr>
            </a:lvl1pPr>
            <a:lvl2pPr>
              <a:lnSpc>
                <a:spcPts val="2400"/>
              </a:lnSpc>
              <a:defRPr sz="2200">
                <a:solidFill>
                  <a:schemeClr val="tx1"/>
                </a:solidFill>
              </a:defRPr>
            </a:lvl2pPr>
            <a:lvl3pPr marL="190500" indent="0">
              <a:lnSpc>
                <a:spcPts val="2400"/>
              </a:lnSpc>
              <a:buFontTx/>
              <a:buNone/>
              <a:defRPr sz="2200">
                <a:solidFill>
                  <a:schemeClr val="tx1"/>
                </a:solidFill>
              </a:defRPr>
            </a:lvl3pPr>
            <a:lvl4pPr marL="190500" indent="0">
              <a:lnSpc>
                <a:spcPts val="2400"/>
              </a:lnSpc>
              <a:buNone/>
              <a:defRPr sz="2200">
                <a:solidFill>
                  <a:schemeClr val="tx1"/>
                </a:solidFill>
              </a:defRPr>
            </a:lvl4pPr>
            <a:lvl5pPr marL="190500" indent="0">
              <a:lnSpc>
                <a:spcPts val="2400"/>
              </a:lnSpc>
              <a:buNone/>
              <a:defRPr sz="22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24" name="Title 23"/>
          <p:cNvSpPr>
            <a:spLocks noGrp="1"/>
          </p:cNvSpPr>
          <p:nvPr>
            <p:ph type="title"/>
          </p:nvPr>
        </p:nvSpPr>
        <p:spPr>
          <a:xfrm>
            <a:off x="0" y="347122"/>
            <a:ext cx="4716000" cy="571164"/>
          </a:xfrm>
          <a:solidFill>
            <a:srgbClr val="ED7024"/>
          </a:solidFill>
          <a:ln>
            <a:noFill/>
          </a:ln>
        </p:spPr>
        <p:txBody>
          <a:bodyPr lIns="36000" tIns="90000" rIns="144000" bIns="54000"/>
          <a:lstStyle>
            <a:lvl1pPr algn="r">
              <a:defRPr b="0" baseline="0">
                <a:solidFill>
                  <a:schemeClr val="bg1"/>
                </a:solidFill>
              </a:defRPr>
            </a:lvl1pPr>
          </a:lstStyle>
          <a:p>
            <a:r>
              <a:rPr lang="en-US"/>
              <a:t>Click to edit Master title style</a:t>
            </a:r>
            <a:endParaRPr lang="en-CA" dirty="0"/>
          </a:p>
        </p:txBody>
      </p:sp>
      <p:sp>
        <p:nvSpPr>
          <p:cNvPr id="7" name="Picture Placeholder 3"/>
          <p:cNvSpPr>
            <a:spLocks noGrp="1"/>
          </p:cNvSpPr>
          <p:nvPr>
            <p:ph type="pic" sz="quarter" idx="15"/>
          </p:nvPr>
        </p:nvSpPr>
        <p:spPr>
          <a:xfrm>
            <a:off x="4932040" y="195263"/>
            <a:ext cx="865187" cy="864000"/>
          </a:xfrm>
        </p:spPr>
        <p:txBody>
          <a:bodyPr rtlCol="0"/>
          <a:lstStyle>
            <a:lvl1pPr marL="0" indent="0" algn="ctr">
              <a:buNone/>
              <a:defRPr sz="1200">
                <a:solidFill>
                  <a:srgbClr val="365254"/>
                </a:solidFill>
              </a:defRPr>
            </a:lvl1pPr>
          </a:lstStyle>
          <a:p>
            <a:pPr lvl="0"/>
            <a:r>
              <a:rPr lang="en-US" noProof="0"/>
              <a:t>Click icon to add picture</a:t>
            </a:r>
            <a:endParaRPr lang="en-CA" noProof="0" dirty="0"/>
          </a:p>
        </p:txBody>
      </p:sp>
    </p:spTree>
    <p:extLst>
      <p:ext uri="{BB962C8B-B14F-4D97-AF65-F5344CB8AC3E}">
        <p14:creationId xmlns:p14="http://schemas.microsoft.com/office/powerpoint/2010/main" val="188895368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Questions">
    <p:spTree>
      <p:nvGrpSpPr>
        <p:cNvPr id="1" name=""/>
        <p:cNvGrpSpPr/>
        <p:nvPr/>
      </p:nvGrpSpPr>
      <p:grpSpPr>
        <a:xfrm>
          <a:off x="0" y="0"/>
          <a:ext cx="0" cy="0"/>
          <a:chOff x="0" y="0"/>
          <a:chExt cx="0" cy="0"/>
        </a:xfrm>
      </p:grpSpPr>
      <p:pic>
        <p:nvPicPr>
          <p:cNvPr id="2"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54263" y="752475"/>
            <a:ext cx="3971925" cy="341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475948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2_Conclusion slide">
    <p:spTree>
      <p:nvGrpSpPr>
        <p:cNvPr id="1" name=""/>
        <p:cNvGrpSpPr/>
        <p:nvPr/>
      </p:nvGrpSpPr>
      <p:grpSpPr>
        <a:xfrm>
          <a:off x="0" y="0"/>
          <a:ext cx="0" cy="0"/>
          <a:chOff x="0" y="0"/>
          <a:chExt cx="0" cy="0"/>
        </a:xfrm>
      </p:grpSpPr>
      <p:sp>
        <p:nvSpPr>
          <p:cNvPr id="4" name="Rectangle 3"/>
          <p:cNvSpPr/>
          <p:nvPr/>
        </p:nvSpPr>
        <p:spPr>
          <a:xfrm>
            <a:off x="8388350" y="4638675"/>
            <a:ext cx="755650" cy="5048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dirty="0">
              <a:solidFill>
                <a:schemeClr val="bg1"/>
              </a:solidFill>
            </a:endParaRPr>
          </a:p>
        </p:txBody>
      </p:sp>
      <p:sp>
        <p:nvSpPr>
          <p:cNvPr id="5" name="TextBox 4"/>
          <p:cNvSpPr txBox="1">
            <a:spLocks noChangeArrowheads="1"/>
          </p:cNvSpPr>
          <p:nvPr/>
        </p:nvSpPr>
        <p:spPr bwMode="auto">
          <a:xfrm>
            <a:off x="2633663" y="2181225"/>
            <a:ext cx="10493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fr-CA" altLang="en-US" sz="3200">
                <a:solidFill>
                  <a:srgbClr val="365254"/>
                </a:solidFill>
              </a:rPr>
              <a:t>icis.ca</a:t>
            </a:r>
          </a:p>
        </p:txBody>
      </p:sp>
      <p:pic>
        <p:nvPicPr>
          <p:cNvPr id="6" name="Content Placeholder 1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16138" y="2211388"/>
            <a:ext cx="4318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Content Placeholder 1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16138" y="1462088"/>
            <a:ext cx="4318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1"/>
          <p:cNvSpPr txBox="1">
            <a:spLocks noChangeArrowheads="1"/>
          </p:cNvSpPr>
          <p:nvPr/>
        </p:nvSpPr>
        <p:spPr bwMode="blackWhite">
          <a:xfrm>
            <a:off x="0" y="4649788"/>
            <a:ext cx="9144000" cy="495300"/>
          </a:xfrm>
          <a:prstGeom prst="rect">
            <a:avLst/>
          </a:prstGeom>
          <a:solidFill>
            <a:srgbClr val="ED702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2000" tIns="108000" rIns="198000" bIns="108000" anchor="ctr"/>
          <a:lstStyle>
            <a:lvl1pPr>
              <a:tabLst>
                <a:tab pos="1257300" algn="l"/>
              </a:tabLst>
              <a:defRPr>
                <a:solidFill>
                  <a:schemeClr val="tx1"/>
                </a:solidFill>
                <a:latin typeface="Calibri" pitchFamily="34" charset="0"/>
              </a:defRPr>
            </a:lvl1pPr>
            <a:lvl2pPr marL="742950" indent="-285750">
              <a:tabLst>
                <a:tab pos="1257300" algn="l"/>
              </a:tabLst>
              <a:defRPr>
                <a:solidFill>
                  <a:schemeClr val="tx1"/>
                </a:solidFill>
                <a:latin typeface="Calibri" pitchFamily="34" charset="0"/>
              </a:defRPr>
            </a:lvl2pPr>
            <a:lvl3pPr marL="1143000" indent="-228600">
              <a:tabLst>
                <a:tab pos="1257300" algn="l"/>
              </a:tabLst>
              <a:defRPr>
                <a:solidFill>
                  <a:schemeClr val="tx1"/>
                </a:solidFill>
                <a:latin typeface="Calibri" pitchFamily="34" charset="0"/>
              </a:defRPr>
            </a:lvl3pPr>
            <a:lvl4pPr marL="1600200" indent="-228600">
              <a:tabLst>
                <a:tab pos="1257300" algn="l"/>
              </a:tabLst>
              <a:defRPr>
                <a:solidFill>
                  <a:schemeClr val="tx1"/>
                </a:solidFill>
                <a:latin typeface="Calibri" pitchFamily="34" charset="0"/>
              </a:defRPr>
            </a:lvl4pPr>
            <a:lvl5pPr marL="2057400" indent="-228600">
              <a:tabLst>
                <a:tab pos="1257300" algn="l"/>
              </a:tabLst>
              <a:defRPr>
                <a:solidFill>
                  <a:schemeClr val="tx1"/>
                </a:solidFill>
                <a:latin typeface="Calibri" pitchFamily="34" charset="0"/>
              </a:defRPr>
            </a:lvl5pPr>
            <a:lvl6pPr marL="2514600" indent="-228600" fontAlgn="base">
              <a:spcBef>
                <a:spcPct val="0"/>
              </a:spcBef>
              <a:spcAft>
                <a:spcPct val="0"/>
              </a:spcAft>
              <a:tabLst>
                <a:tab pos="1257300" algn="l"/>
              </a:tabLst>
              <a:defRPr>
                <a:solidFill>
                  <a:schemeClr val="tx1"/>
                </a:solidFill>
                <a:latin typeface="Calibri" pitchFamily="34" charset="0"/>
              </a:defRPr>
            </a:lvl6pPr>
            <a:lvl7pPr marL="2971800" indent="-228600" fontAlgn="base">
              <a:spcBef>
                <a:spcPct val="0"/>
              </a:spcBef>
              <a:spcAft>
                <a:spcPct val="0"/>
              </a:spcAft>
              <a:tabLst>
                <a:tab pos="1257300" algn="l"/>
              </a:tabLst>
              <a:defRPr>
                <a:solidFill>
                  <a:schemeClr val="tx1"/>
                </a:solidFill>
                <a:latin typeface="Calibri" pitchFamily="34" charset="0"/>
              </a:defRPr>
            </a:lvl7pPr>
            <a:lvl8pPr marL="3429000" indent="-228600" fontAlgn="base">
              <a:spcBef>
                <a:spcPct val="0"/>
              </a:spcBef>
              <a:spcAft>
                <a:spcPct val="0"/>
              </a:spcAft>
              <a:tabLst>
                <a:tab pos="1257300" algn="l"/>
              </a:tabLst>
              <a:defRPr>
                <a:solidFill>
                  <a:schemeClr val="tx1"/>
                </a:solidFill>
                <a:latin typeface="Calibri" pitchFamily="34" charset="0"/>
              </a:defRPr>
            </a:lvl8pPr>
            <a:lvl9pPr marL="3886200" indent="-228600" fontAlgn="base">
              <a:spcBef>
                <a:spcPct val="0"/>
              </a:spcBef>
              <a:spcAft>
                <a:spcPct val="0"/>
              </a:spcAft>
              <a:tabLst>
                <a:tab pos="1257300" algn="l"/>
              </a:tabLst>
              <a:defRPr>
                <a:solidFill>
                  <a:schemeClr val="tx1"/>
                </a:solidFill>
                <a:latin typeface="Calibri" pitchFamily="34" charset="0"/>
              </a:defRPr>
            </a:lvl9pPr>
          </a:lstStyle>
          <a:p>
            <a:pPr algn="r">
              <a:defRPr/>
            </a:pPr>
            <a:endParaRPr lang="en-CA" altLang="en-US">
              <a:solidFill>
                <a:srgbClr val="ED7024"/>
              </a:solidFill>
              <a:cs typeface="Arial" charset="0"/>
            </a:endParaRPr>
          </a:p>
        </p:txBody>
      </p:sp>
      <p:pic>
        <p:nvPicPr>
          <p:cNvPr id="9" name="Picture 1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16138" y="3279775"/>
            <a:ext cx="4976812"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9"/>
          <p:cNvSpPr>
            <a:spLocks noGrp="1"/>
          </p:cNvSpPr>
          <p:nvPr>
            <p:ph type="body" sz="quarter" idx="10"/>
          </p:nvPr>
        </p:nvSpPr>
        <p:spPr>
          <a:xfrm>
            <a:off x="2619674" y="1549487"/>
            <a:ext cx="4417675" cy="269304"/>
          </a:xfrm>
          <a:prstGeom prst="rect">
            <a:avLst/>
          </a:prstGeom>
        </p:spPr>
        <p:txBody>
          <a:bodyPr/>
          <a:lstStyle>
            <a:lvl1pPr marL="0" indent="0" algn="l">
              <a:buFont typeface="Arial" panose="020B0604020202020204" pitchFamily="34" charset="0"/>
              <a:buNone/>
              <a:defRPr sz="3200" b="0">
                <a:solidFill>
                  <a:srgbClr val="365254"/>
                </a:solidFill>
              </a:defRPr>
            </a:lvl1pPr>
          </a:lstStyle>
          <a:p>
            <a:pPr lvl="0"/>
            <a:r>
              <a:rPr lang="en-US"/>
              <a:t>Edit Master text styles</a:t>
            </a:r>
          </a:p>
        </p:txBody>
      </p:sp>
      <p:sp>
        <p:nvSpPr>
          <p:cNvPr id="18" name="Title 1"/>
          <p:cNvSpPr>
            <a:spLocks noGrp="1"/>
          </p:cNvSpPr>
          <p:nvPr>
            <p:ph type="title"/>
          </p:nvPr>
        </p:nvSpPr>
        <p:spPr>
          <a:xfrm>
            <a:off x="457200" y="435374"/>
            <a:ext cx="8229600" cy="429092"/>
          </a:xfrm>
        </p:spPr>
        <p:txBody>
          <a:bodyPr/>
          <a:lstStyle>
            <a:lvl1pPr algn="l">
              <a:lnSpc>
                <a:spcPts val="3300"/>
              </a:lnSpc>
              <a:defRPr sz="3200" baseline="0">
                <a:solidFill>
                  <a:srgbClr val="365254"/>
                </a:solidFill>
              </a:defRPr>
            </a:lvl1pPr>
          </a:lstStyle>
          <a:p>
            <a:r>
              <a:rPr lang="en-US"/>
              <a:t>Click to edit Master title style</a:t>
            </a:r>
            <a:endParaRPr lang="en-US" dirty="0"/>
          </a:p>
        </p:txBody>
      </p:sp>
    </p:spTree>
    <p:extLst>
      <p:ext uri="{BB962C8B-B14F-4D97-AF65-F5344CB8AC3E}">
        <p14:creationId xmlns:p14="http://schemas.microsoft.com/office/powerpoint/2010/main" val="233984854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1_Section Slide 1">
    <p:bg>
      <p:bgPr>
        <a:solidFill>
          <a:schemeClr val="bg1"/>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fr-CA" sz="1000" dirty="0"/>
          </a:p>
        </p:txBody>
      </p:sp>
      <p:sp>
        <p:nvSpPr>
          <p:cNvPr id="8" name="Text Placeholder 7"/>
          <p:cNvSpPr>
            <a:spLocks noGrp="1"/>
          </p:cNvSpPr>
          <p:nvPr>
            <p:ph type="body" sz="quarter" idx="14" hasCustomPrompt="1"/>
          </p:nvPr>
        </p:nvSpPr>
        <p:spPr>
          <a:xfrm>
            <a:off x="4067944" y="1969021"/>
            <a:ext cx="4320000" cy="1205458"/>
          </a:xfrm>
          <a:prstGeom prst="rect">
            <a:avLst/>
          </a:prstGeom>
          <a:noFill/>
        </p:spPr>
        <p:txBody>
          <a:bodyPr wrap="square" lIns="0" tIns="0" rIns="0" bIns="0" anchor="ctr" anchorCtr="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a:solidFill>
                  <a:srgbClr val="365254"/>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rgbClr val="177784"/>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Section title</a:t>
            </a:r>
          </a:p>
          <a:p>
            <a:pPr lvl="1"/>
            <a:r>
              <a:rPr lang="en-US" dirty="0" smtClean="0"/>
              <a:t>Extra text or content</a:t>
            </a:r>
          </a:p>
          <a:p>
            <a:pPr lvl="2"/>
            <a:r>
              <a:rPr lang="en-US" dirty="0" smtClean="0"/>
              <a:t>Extra information</a:t>
            </a:r>
          </a:p>
        </p:txBody>
      </p:sp>
      <p:sp>
        <p:nvSpPr>
          <p:cNvPr id="14"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Tree>
    <p:extLst>
      <p:ext uri="{BB962C8B-B14F-4D97-AF65-F5344CB8AC3E}">
        <p14:creationId xmlns:p14="http://schemas.microsoft.com/office/powerpoint/2010/main" val="154504126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1640" y="1732211"/>
            <a:ext cx="6335176" cy="461665"/>
          </a:xfrm>
        </p:spPr>
        <p:txBody>
          <a:bodyPr wrap="square" lIns="0" tIns="0" rIns="0" bIns="0" anchor="b" anchorCtr="0">
            <a:spAutoFit/>
          </a:bodyPr>
          <a:lstStyle>
            <a:lvl1pPr algn="l">
              <a:lnSpc>
                <a:spcPts val="3600"/>
              </a:lnSpc>
              <a:defRPr sz="3600" b="1">
                <a:solidFill>
                  <a:srgbClr val="365254"/>
                </a:solidFill>
              </a:defRPr>
            </a:lvl1pPr>
          </a:lstStyle>
          <a:p>
            <a:r>
              <a:rPr lang="en-US" dirty="0" smtClean="0"/>
              <a:t>Click to edit title</a:t>
            </a:r>
            <a:endParaRPr lang="en-CA" dirty="0"/>
          </a:p>
        </p:txBody>
      </p:sp>
      <p:sp>
        <p:nvSpPr>
          <p:cNvPr id="6" name="TextBox 5"/>
          <p:cNvSpPr txBox="1"/>
          <p:nvPr/>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sp>
        <p:nvSpPr>
          <p:cNvPr id="7" name="TextBox 6"/>
          <p:cNvSpPr txBox="1"/>
          <p:nvPr/>
        </p:nvSpPr>
        <p:spPr>
          <a:xfrm>
            <a:off x="1290112" y="3579862"/>
            <a:ext cx="6336704" cy="276999"/>
          </a:xfrm>
          <a:prstGeom prst="rect">
            <a:avLst/>
          </a:prstGeom>
          <a:noFill/>
        </p:spPr>
        <p:txBody>
          <a:bodyPr wrap="square" lIns="0" tIns="0" rIns="0" bIns="0" rtlCol="0" anchor="b" anchorCtr="0">
            <a:spAutoFit/>
          </a:bodyPr>
          <a:lstStyle/>
          <a:p>
            <a:r>
              <a:rPr lang="fr-FR" dirty="0" smtClean="0">
                <a:solidFill>
                  <a:srgbClr val="ED7024"/>
                </a:solidFill>
              </a:rPr>
              <a:t>Institut canadien d’information sur la santé</a:t>
            </a:r>
            <a:endParaRPr lang="en-CA" dirty="0">
              <a:solidFill>
                <a:srgbClr val="ED7024"/>
              </a:solidFill>
            </a:endParaRPr>
          </a:p>
        </p:txBody>
      </p:sp>
      <p:sp>
        <p:nvSpPr>
          <p:cNvPr id="9" name="Content Placeholder 3"/>
          <p:cNvSpPr>
            <a:spLocks noGrp="1"/>
          </p:cNvSpPr>
          <p:nvPr>
            <p:ph sz="quarter" idx="17" hasCustomPrompt="1"/>
          </p:nvPr>
        </p:nvSpPr>
        <p:spPr bwMode="black">
          <a:xfrm>
            <a:off x="258038" y="4763092"/>
            <a:ext cx="2657778" cy="276999"/>
          </a:xfrm>
          <a:prstGeom prst="rect">
            <a:avLst/>
          </a:prstGeom>
          <a:noFill/>
        </p:spPr>
        <p:txBody>
          <a:bodyPr wrap="square" lIns="0" tIns="0" rIns="0" bIns="0" numCol="1" spcCol="36000" anchor="ctr" anchorCtr="0">
            <a:spAutoFit/>
          </a:bodyPr>
          <a:lstStyle>
            <a:lvl1pPr marL="0" indent="0" algn="l">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smtClean="0"/>
              <a:t>Month XX, 20XX</a:t>
            </a:r>
            <a:endParaRPr lang="en-CA"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81417" y="4839713"/>
            <a:ext cx="178815" cy="144000"/>
          </a:xfrm>
          <a:prstGeom prst="rect">
            <a:avLst/>
          </a:prstGeom>
        </p:spPr>
      </p:pic>
      <p:sp>
        <p:nvSpPr>
          <p:cNvPr id="11" name="Content Placeholder 3"/>
          <p:cNvSpPr>
            <a:spLocks noGrp="1"/>
          </p:cNvSpPr>
          <p:nvPr>
            <p:ph sz="quarter" idx="11" hasCustomPrompt="1"/>
          </p:nvPr>
        </p:nvSpPr>
        <p:spPr bwMode="black">
          <a:xfrm>
            <a:off x="2987823" y="4763091"/>
            <a:ext cx="2448273" cy="276999"/>
          </a:xfrm>
          <a:prstGeom prst="rect">
            <a:avLst/>
          </a:prstGeom>
          <a:noFill/>
        </p:spPr>
        <p:txBody>
          <a:bodyPr wrap="square" lIns="0" tIns="0" rIns="0" bIns="0" numCol="1" spcCol="36000" anchor="ctr" anchorCtr="0">
            <a:spAutoFit/>
          </a:bodyPr>
          <a:lstStyle>
            <a:lvl1pPr marL="0" indent="0" algn="r">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smtClean="0"/>
              <a:t>xxxx@icis.ca</a:t>
            </a:r>
            <a:endParaRPr lang="en-CA" dirty="0"/>
          </a:p>
        </p:txBody>
      </p:sp>
      <p:sp>
        <p:nvSpPr>
          <p:cNvPr id="12" name="Text Placeholder 14"/>
          <p:cNvSpPr>
            <a:spLocks noGrp="1"/>
          </p:cNvSpPr>
          <p:nvPr>
            <p:ph type="body" sz="quarter" idx="14" hasCustomPrompt="1"/>
          </p:nvPr>
        </p:nvSpPr>
        <p:spPr>
          <a:xfrm>
            <a:off x="1294329" y="2284413"/>
            <a:ext cx="6332487" cy="276486"/>
          </a:xfrm>
          <a:prstGeom prst="rect">
            <a:avLst/>
          </a:prstGeom>
        </p:spPr>
        <p:txBody>
          <a:bodyPr wrap="square" lIns="0" tIns="0" rIns="0" bIns="0">
            <a:spAutoFit/>
          </a:bodyPr>
          <a:lstStyle>
            <a:lvl1pPr marL="0" marR="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sz="2200" b="0">
                <a:solidFill>
                  <a:srgbClr val="177784"/>
                </a:solidFill>
              </a:defRPr>
            </a:lvl1pPr>
            <a:lvl2pPr marL="457200" indent="0">
              <a:buNone/>
              <a:defRPr sz="2200">
                <a:solidFill>
                  <a:srgbClr val="14838E"/>
                </a:solidFill>
              </a:defRPr>
            </a:lvl2pPr>
            <a:lvl3pPr marL="914400" indent="0">
              <a:buNone/>
              <a:defRPr sz="2200">
                <a:solidFill>
                  <a:srgbClr val="14838E"/>
                </a:solidFill>
              </a:defRPr>
            </a:lvl3pPr>
            <a:lvl4pPr marL="1371600" indent="0">
              <a:buNone/>
              <a:defRPr sz="2200">
                <a:solidFill>
                  <a:srgbClr val="14838E"/>
                </a:solidFill>
              </a:defRPr>
            </a:lvl4pPr>
            <a:lvl5pPr marL="1828800" indent="0">
              <a:buNone/>
              <a:defRPr sz="2200">
                <a:solidFill>
                  <a:srgbClr val="14838E"/>
                </a:solidFill>
              </a:defRPr>
            </a:lvl5pPr>
          </a:lstStyle>
          <a:p>
            <a:pPr marL="0" marR="0" lvl="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a:pPr>
            <a:r>
              <a:rPr lang="en-US" dirty="0" smtClean="0"/>
              <a:t>Subtitle and/or presenter</a:t>
            </a:r>
            <a:endParaRPr lang="en-CA" dirty="0" smtClean="0"/>
          </a:p>
        </p:txBody>
      </p:sp>
      <p:grpSp>
        <p:nvGrpSpPr>
          <p:cNvPr id="3" name="Group 2"/>
          <p:cNvGrpSpPr/>
          <p:nvPr/>
        </p:nvGrpSpPr>
        <p:grpSpPr>
          <a:xfrm>
            <a:off x="8001000" y="4680269"/>
            <a:ext cx="990600" cy="406081"/>
            <a:chOff x="8001000" y="4680269"/>
            <a:chExt cx="990600" cy="406081"/>
          </a:xfrm>
        </p:grpSpPr>
        <p:sp>
          <p:nvSpPr>
            <p:cNvPr id="21" name="Rectangle 20"/>
            <p:cNvSpPr/>
            <p:nvPr userDrawn="1"/>
          </p:nvSpPr>
          <p:spPr>
            <a:xfrm>
              <a:off x="8001000" y="4680269"/>
              <a:ext cx="990600" cy="406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45171" y="4739484"/>
              <a:ext cx="880138" cy="317055"/>
            </a:xfrm>
            <a:prstGeom prst="rect">
              <a:avLst/>
            </a:prstGeom>
          </p:spPr>
        </p:pic>
      </p:grpSp>
      <p:sp>
        <p:nvSpPr>
          <p:cNvPr id="13" name="TextBox 12"/>
          <p:cNvSpPr txBox="1"/>
          <p:nvPr/>
        </p:nvSpPr>
        <p:spPr bwMode="black">
          <a:xfrm>
            <a:off x="5336588" y="4711832"/>
            <a:ext cx="2376264" cy="369332"/>
          </a:xfrm>
          <a:prstGeom prst="rect">
            <a:avLst/>
          </a:prstGeom>
          <a:noFill/>
        </p:spPr>
        <p:txBody>
          <a:bodyPr wrap="square" rtlCol="0">
            <a:spAutoFit/>
          </a:bodyPr>
          <a:lstStyle/>
          <a:p>
            <a:pPr algn="r">
              <a:tabLst>
                <a:tab pos="1257300" algn="l"/>
              </a:tabLst>
            </a:pPr>
            <a:r>
              <a:rPr lang="en-CA" dirty="0" smtClean="0">
                <a:solidFill>
                  <a:schemeClr val="bg1"/>
                </a:solidFill>
              </a:rPr>
              <a:t>   icis.ca</a:t>
            </a:r>
            <a:r>
              <a:rPr lang="en-US" dirty="0" smtClean="0">
                <a:solidFill>
                  <a:schemeClr val="bg1"/>
                </a:solidFill>
              </a:rPr>
              <a:t>	</a:t>
            </a:r>
            <a:r>
              <a:rPr lang="en-CA" dirty="0" smtClean="0">
                <a:solidFill>
                  <a:schemeClr val="bg1"/>
                </a:solidFill>
              </a:rPr>
              <a:t>@</a:t>
            </a:r>
            <a:r>
              <a:rPr lang="en-CA" dirty="0" err="1" smtClean="0">
                <a:solidFill>
                  <a:schemeClr val="bg1"/>
                </a:solidFill>
              </a:rPr>
              <a:t>cihi_icis</a:t>
            </a:r>
            <a:endParaRPr lang="en-CA" dirty="0">
              <a:solidFill>
                <a:schemeClr val="bg1"/>
              </a:solidFill>
            </a:endParaRPr>
          </a:p>
        </p:txBody>
      </p:sp>
      <p:sp>
        <p:nvSpPr>
          <p:cNvPr id="14" name="TextBox 13"/>
          <p:cNvSpPr txBox="1"/>
          <p:nvPr userDrawn="1"/>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6481417" y="4839713"/>
            <a:ext cx="178815" cy="144000"/>
          </a:xfrm>
          <a:prstGeom prst="rect">
            <a:avLst/>
          </a:prstGeom>
        </p:spPr>
      </p:pic>
      <p:sp>
        <p:nvSpPr>
          <p:cNvPr id="20" name="TextBox 19"/>
          <p:cNvSpPr txBox="1"/>
          <p:nvPr userDrawn="1"/>
        </p:nvSpPr>
        <p:spPr bwMode="black">
          <a:xfrm>
            <a:off x="5336588" y="4711832"/>
            <a:ext cx="2376264" cy="369332"/>
          </a:xfrm>
          <a:prstGeom prst="rect">
            <a:avLst/>
          </a:prstGeom>
          <a:noFill/>
        </p:spPr>
        <p:txBody>
          <a:bodyPr wrap="square" rtlCol="0">
            <a:spAutoFit/>
          </a:bodyPr>
          <a:lstStyle/>
          <a:p>
            <a:pPr algn="r">
              <a:tabLst>
                <a:tab pos="1257300" algn="l"/>
              </a:tabLst>
            </a:pPr>
            <a:r>
              <a:rPr lang="en-CA" dirty="0" smtClean="0">
                <a:solidFill>
                  <a:schemeClr val="bg1"/>
                </a:solidFill>
              </a:rPr>
              <a:t>   icis.ca</a:t>
            </a:r>
            <a:r>
              <a:rPr lang="en-US" dirty="0" smtClean="0">
                <a:solidFill>
                  <a:schemeClr val="bg1"/>
                </a:solidFill>
              </a:rPr>
              <a:t>	</a:t>
            </a:r>
            <a:r>
              <a:rPr lang="en-CA" dirty="0" smtClean="0">
                <a:solidFill>
                  <a:schemeClr val="bg1"/>
                </a:solidFill>
              </a:rPr>
              <a:t>@</a:t>
            </a:r>
            <a:r>
              <a:rPr lang="en-CA" dirty="0" err="1" smtClean="0">
                <a:solidFill>
                  <a:schemeClr val="bg1"/>
                </a:solidFill>
              </a:rPr>
              <a:t>cihi_icis</a:t>
            </a:r>
            <a:endParaRPr lang="en-CA" dirty="0">
              <a:solidFill>
                <a:schemeClr val="bg1"/>
              </a:solidFill>
            </a:endParaRPr>
          </a:p>
        </p:txBody>
      </p:sp>
    </p:spTree>
    <p:extLst>
      <p:ext uri="{BB962C8B-B14F-4D97-AF65-F5344CB8AC3E}">
        <p14:creationId xmlns:p14="http://schemas.microsoft.com/office/powerpoint/2010/main" val="168221888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 Slide title</a:t>
            </a:r>
            <a:endParaRPr lang="en-CA" dirty="0"/>
          </a:p>
        </p:txBody>
      </p:sp>
      <p:sp>
        <p:nvSpPr>
          <p:cNvPr id="9" name="Slide Number Placeholder 6"/>
          <p:cNvSpPr txBox="1">
            <a:spLocks/>
          </p:cNvSpPr>
          <p:nvPr/>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8660" y="1370474"/>
            <a:ext cx="72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
        <p:nvSpPr>
          <p:cNvPr id="5"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309837308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Content slide with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with headers — Slide title</a:t>
            </a:r>
            <a:endParaRPr lang="en-CA" dirty="0"/>
          </a:p>
        </p:txBody>
      </p:sp>
      <p:sp>
        <p:nvSpPr>
          <p:cNvPr id="9" name="Slide Number Placeholder 6"/>
          <p:cNvSpPr txBox="1">
            <a:spLocks/>
          </p:cNvSpPr>
          <p:nvPr/>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10"/>
          <p:cNvSpPr>
            <a:spLocks noGrp="1"/>
          </p:cNvSpPr>
          <p:nvPr>
            <p:ph type="body" sz="quarter" idx="14" hasCustomPrompt="1"/>
          </p:nvPr>
        </p:nvSpPr>
        <p:spPr>
          <a:xfrm>
            <a:off x="712146" y="1376192"/>
            <a:ext cx="72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
        <p:nvSpPr>
          <p:cNvPr id="5"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9604428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2 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smtClean="0"/>
              <a:t>2 column content — Slide title</a:t>
            </a:r>
            <a:endParaRPr lang="en-CA" dirty="0"/>
          </a:p>
        </p:txBody>
      </p:sp>
      <p:sp>
        <p:nvSpPr>
          <p:cNvPr id="9" name="Slide Number Placeholder 6"/>
          <p:cNvSpPr txBox="1">
            <a:spLocks/>
          </p:cNvSpPr>
          <p:nvPr/>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9286" y="1370474"/>
            <a:ext cx="36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
        <p:nvSpPr>
          <p:cNvPr id="6" name="Text Placeholder 10"/>
          <p:cNvSpPr>
            <a:spLocks noGrp="1"/>
          </p:cNvSpPr>
          <p:nvPr>
            <p:ph type="body" sz="quarter" idx="11" hasCustomPrompt="1"/>
          </p:nvPr>
        </p:nvSpPr>
        <p:spPr>
          <a:xfrm>
            <a:off x="4688961" y="1370474"/>
            <a:ext cx="36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
        <p:nvSpPr>
          <p:cNvPr id="7"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6950846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2 Content slide with header">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smtClean="0"/>
              <a:t>2-column content  with headers — Slide title</a:t>
            </a:r>
            <a:endParaRPr lang="en-CA" dirty="0"/>
          </a:p>
        </p:txBody>
      </p:sp>
      <p:sp>
        <p:nvSpPr>
          <p:cNvPr id="22" name="Text Placeholder 10"/>
          <p:cNvSpPr>
            <a:spLocks noGrp="1"/>
          </p:cNvSpPr>
          <p:nvPr>
            <p:ph type="body" sz="quarter" idx="14" hasCustomPrompt="1"/>
          </p:nvPr>
        </p:nvSpPr>
        <p:spPr>
          <a:xfrm>
            <a:off x="712146" y="1376192"/>
            <a:ext cx="36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Clr>
                <a:srgbClr val="365254"/>
              </a:buClr>
              <a:buSzPct val="100000"/>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
        <p:nvSpPr>
          <p:cNvPr id="23" name="Text Placeholder 10"/>
          <p:cNvSpPr>
            <a:spLocks noGrp="1"/>
          </p:cNvSpPr>
          <p:nvPr>
            <p:ph type="body" sz="quarter" idx="15" hasCustomPrompt="1"/>
          </p:nvPr>
        </p:nvSpPr>
        <p:spPr>
          <a:xfrm>
            <a:off x="4688961" y="1376192"/>
            <a:ext cx="36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
        <p:nvSpPr>
          <p:cNvPr id="6"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423551185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Title Only">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Title only layout — Slide title</a:t>
            </a:r>
          </a:p>
        </p:txBody>
      </p:sp>
      <p:sp>
        <p:nvSpPr>
          <p:cNvPr id="4"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32848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pic>
        <p:nvPicPr>
          <p:cNvPr id="3"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0763" y="1533525"/>
            <a:ext cx="2038350" cy="207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9"/>
          <p:cNvSpPr>
            <a:spLocks noGrp="1"/>
          </p:cNvSpPr>
          <p:nvPr>
            <p:ph type="body" sz="quarter" idx="11"/>
          </p:nvPr>
        </p:nvSpPr>
        <p:spPr>
          <a:xfrm>
            <a:off x="3419872" y="1608489"/>
            <a:ext cx="4608512" cy="1831271"/>
          </a:xfrm>
        </p:spPr>
        <p:txBody>
          <a:bodyPr/>
          <a:lstStyle>
            <a:lvl1pPr>
              <a:defRPr/>
            </a:lvl1pPr>
            <a:lvl2pPr>
              <a:defRPr/>
            </a:lvl2pPr>
            <a:lvl3pPr>
              <a:defRPr/>
            </a:lvl3pPr>
          </a:lstStyle>
          <a:p>
            <a:pPr lvl="0"/>
            <a:r>
              <a:rPr lang="en-US"/>
              <a:t>Click to edit Master text styles</a:t>
            </a:r>
          </a:p>
          <a:p>
            <a:pPr lvl="1"/>
            <a:r>
              <a:rPr lang="en-US"/>
              <a:t>Second level</a:t>
            </a:r>
          </a:p>
          <a:p>
            <a:pPr lvl="2"/>
            <a:r>
              <a:rPr lang="en-US"/>
              <a:t>Third level</a:t>
            </a:r>
          </a:p>
        </p:txBody>
      </p:sp>
      <p:sp>
        <p:nvSpPr>
          <p:cNvPr id="5" name="Slide Number Placeholder 6">
            <a:extLst>
              <a:ext uri="{FF2B5EF4-FFF2-40B4-BE49-F238E27FC236}">
                <a16:creationId xmlns:a16="http://schemas.microsoft.com/office/drawing/2014/main" xmlns="" id="{DB2462B4-8313-40BE-A353-B13841B9F71F}"/>
              </a:ext>
            </a:extLst>
          </p:cNvPr>
          <p:cNvSpPr txBox="1">
            <a:spLocks/>
          </p:cNvSpPr>
          <p:nvPr userDrawn="1"/>
        </p:nvSpPr>
        <p:spPr>
          <a:xfrm>
            <a:off x="36885"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70DC1350-BDC5-42CD-A978-F92A4DA4E7C3}" type="slidenum">
              <a:rPr lang="en-CA" sz="1000" smtClean="0"/>
              <a:pPr fontAlgn="auto">
                <a:spcBef>
                  <a:spcPts val="0"/>
                </a:spcBef>
                <a:spcAft>
                  <a:spcPts val="0"/>
                </a:spcAft>
                <a:defRPr/>
              </a:pPr>
              <a:t>‹#›</a:t>
            </a:fld>
            <a:endParaRPr lang="fr-CA" sz="1000" dirty="0"/>
          </a:p>
        </p:txBody>
      </p:sp>
    </p:spTree>
    <p:extLst>
      <p:ext uri="{BB962C8B-B14F-4D97-AF65-F5344CB8AC3E}">
        <p14:creationId xmlns:p14="http://schemas.microsoft.com/office/powerpoint/2010/main" val="28152208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Blank">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3"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216138783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Section Slide 1">
    <p:bg>
      <p:bgPr>
        <a:solidFill>
          <a:schemeClr val="bg1"/>
        </a:solidFill>
        <a:effectLst/>
      </p:bgPr>
    </p:bg>
    <p:spTree>
      <p:nvGrpSpPr>
        <p:cNvPr id="1" name=""/>
        <p:cNvGrpSpPr/>
        <p:nvPr/>
      </p:nvGrpSpPr>
      <p:grpSpPr>
        <a:xfrm>
          <a:off x="0" y="0"/>
          <a:ext cx="0" cy="0"/>
          <a:chOff x="0" y="0"/>
          <a:chExt cx="0" cy="0"/>
        </a:xfrm>
      </p:grpSpPr>
      <p:sp>
        <p:nvSpPr>
          <p:cNvPr id="9" name="Slide Number Placeholder 6"/>
          <p:cNvSpPr txBox="1">
            <a:spLocks/>
          </p:cNvSpPr>
          <p:nvPr/>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4067944" y="1969021"/>
            <a:ext cx="4320000" cy="1205458"/>
          </a:xfrm>
          <a:prstGeom prst="rect">
            <a:avLst/>
          </a:prstGeom>
          <a:noFill/>
        </p:spPr>
        <p:txBody>
          <a:bodyPr wrap="square" lIns="0" tIns="0" rIns="0" bIns="0" anchor="ctr" anchorCtr="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a:solidFill>
                  <a:srgbClr val="365254"/>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rgbClr val="177784"/>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Section title</a:t>
            </a:r>
          </a:p>
          <a:p>
            <a:pPr lvl="1"/>
            <a:r>
              <a:rPr lang="en-US" dirty="0" smtClean="0"/>
              <a:t>Extra text or content</a:t>
            </a:r>
          </a:p>
          <a:p>
            <a:pPr lvl="2"/>
            <a:r>
              <a:rPr lang="en-US" dirty="0" smtClean="0"/>
              <a:t>Extra information</a:t>
            </a:r>
          </a:p>
        </p:txBody>
      </p:sp>
      <p:sp>
        <p:nvSpPr>
          <p:cNvPr id="14"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
        <p:nvSpPr>
          <p:cNvPr id="5"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51279898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Section slide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1186954" y="1217091"/>
            <a:ext cx="7957046" cy="2241478"/>
          </a:xfrm>
          <a:prstGeom prst="rect">
            <a:avLst/>
          </a:prstGeom>
          <a:solidFill>
            <a:srgbClr val="00A199"/>
          </a:solidFill>
        </p:spPr>
        <p:txBody>
          <a:bodyPr wrap="square" lIns="180000" tIns="522000" rIns="0" bIns="52200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baseline="0">
                <a:solidFill>
                  <a:schemeClr val="bg1"/>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chemeClr val="bg1"/>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bg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Section title</a:t>
            </a:r>
          </a:p>
          <a:p>
            <a:pPr lvl="1"/>
            <a:r>
              <a:rPr lang="en-US" dirty="0" smtClean="0"/>
              <a:t>Extra text or content</a:t>
            </a:r>
          </a:p>
          <a:p>
            <a:pPr lvl="2"/>
            <a:r>
              <a:rPr lang="en-US" dirty="0" smtClean="0"/>
              <a:t>Extra information</a:t>
            </a:r>
          </a:p>
        </p:txBody>
      </p:sp>
      <p:sp>
        <p:nvSpPr>
          <p:cNvPr id="5" name="Picture Placeholder 4"/>
          <p:cNvSpPr>
            <a:spLocks noGrp="1"/>
          </p:cNvSpPr>
          <p:nvPr>
            <p:ph type="pic" sz="quarter" idx="13" hasCustomPrompt="1"/>
          </p:nvPr>
        </p:nvSpPr>
        <p:spPr>
          <a:xfrm>
            <a:off x="6762152" y="368076"/>
            <a:ext cx="1481960" cy="1483593"/>
          </a:xfrm>
          <a:prstGeom prst="rect">
            <a:avLst/>
          </a:prstGeom>
        </p:spPr>
        <p:txBody>
          <a:bodyPr>
            <a:normAutofit/>
          </a:bodyPr>
          <a:lstStyle>
            <a:lvl1pPr marL="0" indent="0" algn="ctr">
              <a:buNone/>
              <a:defRPr sz="2000">
                <a:solidFill>
                  <a:srgbClr val="002060"/>
                </a:solidFill>
              </a:defRPr>
            </a:lvl1pPr>
          </a:lstStyle>
          <a:p>
            <a:r>
              <a:rPr lang="en-CA" dirty="0" smtClean="0"/>
              <a:t>Insert icon</a:t>
            </a:r>
            <a:br>
              <a:rPr lang="en-CA" dirty="0" smtClean="0"/>
            </a:br>
            <a:r>
              <a:rPr lang="en-CA" dirty="0" smtClean="0"/>
              <a:t>if needed</a:t>
            </a:r>
            <a:endParaRPr lang="en-CA" dirty="0"/>
          </a:p>
        </p:txBody>
      </p:sp>
      <p:sp>
        <p:nvSpPr>
          <p:cNvPr id="6"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176923874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Visual content 1">
    <p:bg>
      <p:bgPr>
        <a:solidFill>
          <a:srgbClr val="EDF7F5"/>
        </a:solidFill>
        <a:effectLst/>
      </p:bgPr>
    </p:bg>
    <p:spTree>
      <p:nvGrpSpPr>
        <p:cNvPr id="1" name=""/>
        <p:cNvGrpSpPr/>
        <p:nvPr/>
      </p:nvGrpSpPr>
      <p:grpSpPr>
        <a:xfrm>
          <a:off x="0" y="0"/>
          <a:ext cx="0" cy="0"/>
          <a:chOff x="0" y="0"/>
          <a:chExt cx="0" cy="0"/>
        </a:xfrm>
      </p:grpSpPr>
      <p:sp>
        <p:nvSpPr>
          <p:cNvPr id="12" name="Slide Number Placeholder 6"/>
          <p:cNvSpPr txBox="1">
            <a:spLocks/>
          </p:cNvSpPr>
          <p:nvPr/>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Visual content — Slide title</a:t>
            </a:r>
            <a:endParaRPr lang="en-CA" dirty="0"/>
          </a:p>
        </p:txBody>
      </p:sp>
      <p:sp>
        <p:nvSpPr>
          <p:cNvPr id="7" name="Content Placeholder 18"/>
          <p:cNvSpPr>
            <a:spLocks noGrp="1"/>
          </p:cNvSpPr>
          <p:nvPr>
            <p:ph sz="quarter" idx="11" hasCustomPrompt="1"/>
          </p:nvPr>
        </p:nvSpPr>
        <p:spPr>
          <a:xfrm>
            <a:off x="1149524" y="1707654"/>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
        <p:nvSpPr>
          <p:cNvPr id="8" name="Text Placeholder 10"/>
          <p:cNvSpPr>
            <a:spLocks noGrp="1"/>
          </p:cNvSpPr>
          <p:nvPr>
            <p:ph type="body" sz="quarter" idx="14" hasCustomPrompt="1"/>
          </p:nvPr>
        </p:nvSpPr>
        <p:spPr>
          <a:xfrm>
            <a:off x="4448609" y="2281684"/>
            <a:ext cx="3600000" cy="1154162"/>
          </a:xfrm>
          <a:prstGeom prst="rect">
            <a:avLst/>
          </a:prstGeom>
        </p:spPr>
        <p:txBody>
          <a:bodyPr wrap="square" lIns="0" tIns="0" rIns="0" bIns="0" anchor="ctr" anchorCtr="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1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text </a:t>
            </a:r>
          </a:p>
          <a:p>
            <a:pPr lvl="1"/>
            <a:r>
              <a:rPr lang="en-US" dirty="0" smtClean="0"/>
              <a:t>Bullet 1</a:t>
            </a:r>
          </a:p>
          <a:p>
            <a:pPr lvl="2"/>
            <a:r>
              <a:rPr lang="en-US" dirty="0" smtClean="0"/>
              <a:t>Bullet 2</a:t>
            </a:r>
          </a:p>
        </p:txBody>
      </p:sp>
      <p:sp>
        <p:nvSpPr>
          <p:cNvPr id="6"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405553831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Visual content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7"/>
          <p:cNvSpPr>
            <a:spLocks noGrp="1"/>
          </p:cNvSpPr>
          <p:nvPr>
            <p:ph type="body" sz="quarter" idx="14" hasCustomPrompt="1"/>
          </p:nvPr>
        </p:nvSpPr>
        <p:spPr>
          <a:xfrm>
            <a:off x="2664" y="1340970"/>
            <a:ext cx="4068000" cy="1374796"/>
          </a:xfrm>
          <a:prstGeom prst="rect">
            <a:avLst/>
          </a:prstGeom>
          <a:solidFill>
            <a:srgbClr val="177784"/>
          </a:solidFill>
        </p:spPr>
        <p:txBody>
          <a:bodyPr wrap="square" lIns="288000" tIns="522000" rIns="720000" bIns="522000" anchor="t"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Sidebar text</a:t>
            </a:r>
          </a:p>
        </p:txBody>
      </p:sp>
      <p:sp>
        <p:nvSpPr>
          <p:cNvPr id="6"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Visual content -- Slide title</a:t>
            </a:r>
            <a:endParaRPr lang="en-CA" dirty="0"/>
          </a:p>
        </p:txBody>
      </p:sp>
      <p:sp>
        <p:nvSpPr>
          <p:cNvPr id="10" name="Text Placeholder 10"/>
          <p:cNvSpPr>
            <a:spLocks noGrp="1"/>
          </p:cNvSpPr>
          <p:nvPr>
            <p:ph type="body" sz="quarter" idx="15" hasCustomPrompt="1"/>
          </p:nvPr>
        </p:nvSpPr>
        <p:spPr>
          <a:xfrm>
            <a:off x="4448609" y="1348590"/>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100"/>
              </a:lnSpc>
              <a:spcBef>
                <a:spcPts val="600"/>
              </a:spcBef>
              <a:spcAft>
                <a:spcPts val="600"/>
              </a:spcAft>
              <a:buClrTx/>
              <a:buSzTx/>
              <a:buFont typeface="Calibri" panose="020F0502020204030204" pitchFamily="34" charset="0"/>
              <a:buChar char="•"/>
              <a:tabLst/>
              <a:defRPr sz="1700" b="0" baseline="0">
                <a:solidFill>
                  <a:schemeClr val="tx1"/>
                </a:solidFill>
              </a:defRPr>
            </a:lvl1pPr>
            <a:lvl2pPr marL="182563" indent="-176213">
              <a:lnSpc>
                <a:spcPts val="2100"/>
              </a:lnSpc>
              <a:spcBef>
                <a:spcPts val="600"/>
              </a:spcBef>
              <a:spcAft>
                <a:spcPts val="600"/>
              </a:spcAft>
              <a:buClrTx/>
              <a:buFont typeface="Calibri" panose="020F0502020204030204" pitchFamily="34" charset="0"/>
              <a:buChar char="•"/>
              <a:defRPr sz="1700" b="0">
                <a:solidFill>
                  <a:schemeClr val="tx1"/>
                </a:solidFill>
              </a:defRPr>
            </a:lvl2pPr>
            <a:lvl3pPr marL="182563" indent="-176213">
              <a:lnSpc>
                <a:spcPts val="2100"/>
              </a:lnSpc>
              <a:spcBef>
                <a:spcPts val="600"/>
              </a:spcBef>
              <a:spcAft>
                <a:spcPts val="600"/>
              </a:spcAft>
              <a:buClrTx/>
              <a:buFont typeface="Calibri" panose="020F050202020403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Bullet 1</a:t>
            </a:r>
          </a:p>
          <a:p>
            <a:pPr lvl="1"/>
            <a:r>
              <a:rPr lang="en-US" dirty="0" smtClean="0"/>
              <a:t>Bullet 2</a:t>
            </a:r>
          </a:p>
          <a:p>
            <a:pPr lvl="2"/>
            <a:r>
              <a:rPr lang="en-US" dirty="0" smtClean="0"/>
              <a:t>Bullet 3</a:t>
            </a:r>
          </a:p>
        </p:txBody>
      </p:sp>
      <p:sp>
        <p:nvSpPr>
          <p:cNvPr id="7"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368685778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Visual Break 01">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7"/>
          <p:cNvSpPr>
            <a:spLocks noGrp="1"/>
          </p:cNvSpPr>
          <p:nvPr>
            <p:ph type="body" sz="quarter" idx="14" hasCustomPrompt="1"/>
          </p:nvPr>
        </p:nvSpPr>
        <p:spPr>
          <a:xfrm>
            <a:off x="3900304" y="1563638"/>
            <a:ext cx="5243696" cy="1797860"/>
          </a:xfrm>
          <a:prstGeom prst="rect">
            <a:avLst/>
          </a:prstGeom>
          <a:solidFill>
            <a:srgbClr val="00A199"/>
          </a:solidFill>
        </p:spPr>
        <p:txBody>
          <a:bodyPr wrap="square" lIns="288000" tIns="522000" rIns="1260000" bIns="522000" anchor="ctr"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Visual break — Header text</a:t>
            </a:r>
          </a:p>
          <a:p>
            <a:pPr lvl="1"/>
            <a:r>
              <a:rPr lang="en-US" dirty="0" smtClean="0"/>
              <a:t>Extra text or content</a:t>
            </a:r>
          </a:p>
        </p:txBody>
      </p:sp>
      <p:sp>
        <p:nvSpPr>
          <p:cNvPr id="15"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
        <p:nvSpPr>
          <p:cNvPr id="5"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9552466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Visual Break 02">
    <p:bg>
      <p:bgPr>
        <a:solidFill>
          <a:srgbClr val="EDF7F5"/>
        </a:solidFill>
        <a:effectLst/>
      </p:bgPr>
    </p:bg>
    <p:spTree>
      <p:nvGrpSpPr>
        <p:cNvPr id="1" name=""/>
        <p:cNvGrpSpPr/>
        <p:nvPr/>
      </p:nvGrpSpPr>
      <p:grpSpPr>
        <a:xfrm>
          <a:off x="0" y="0"/>
          <a:ext cx="0" cy="0"/>
          <a:chOff x="0" y="0"/>
          <a:chExt cx="0" cy="0"/>
        </a:xfrm>
      </p:grpSpPr>
      <p:sp>
        <p:nvSpPr>
          <p:cNvPr id="2" name="Rectangle 1"/>
          <p:cNvSpPr/>
          <p:nvPr/>
        </p:nvSpPr>
        <p:spPr>
          <a:xfrm>
            <a:off x="0" y="0"/>
            <a:ext cx="3473450" cy="5143500"/>
          </a:xfrm>
          <a:prstGeom prst="rect">
            <a:avLst/>
          </a:prstGeom>
          <a:solidFill>
            <a:srgbClr val="CFE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Slide Number Placeholder 6"/>
          <p:cNvSpPr txBox="1">
            <a:spLocks/>
          </p:cNvSpPr>
          <p:nvPr/>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10"/>
          <p:cNvSpPr>
            <a:spLocks noGrp="1"/>
          </p:cNvSpPr>
          <p:nvPr>
            <p:ph type="body" sz="quarter" idx="14" hasCustomPrompt="1"/>
          </p:nvPr>
        </p:nvSpPr>
        <p:spPr>
          <a:xfrm>
            <a:off x="4448609" y="915566"/>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2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Visual break — Header text </a:t>
            </a:r>
          </a:p>
          <a:p>
            <a:pPr lvl="1"/>
            <a:r>
              <a:rPr lang="en-US" dirty="0" smtClean="0"/>
              <a:t>Bullet 1</a:t>
            </a:r>
          </a:p>
          <a:p>
            <a:pPr lvl="2"/>
            <a:r>
              <a:rPr lang="en-US" dirty="0" smtClean="0"/>
              <a:t>Bullet 2</a:t>
            </a:r>
          </a:p>
        </p:txBody>
      </p:sp>
      <p:sp>
        <p:nvSpPr>
          <p:cNvPr id="10"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
        <p:nvSpPr>
          <p:cNvPr id="6" name="Rectangle 5"/>
          <p:cNvSpPr/>
          <p:nvPr userDrawn="1"/>
        </p:nvSpPr>
        <p:spPr>
          <a:xfrm>
            <a:off x="0" y="0"/>
            <a:ext cx="3473450" cy="5143500"/>
          </a:xfrm>
          <a:prstGeom prst="rect">
            <a:avLst/>
          </a:prstGeom>
          <a:solidFill>
            <a:srgbClr val="CFE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58179776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Questions">
    <p:bg>
      <p:bgPr>
        <a:solidFill>
          <a:srgbClr val="EDF7F5"/>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54928" y="752882"/>
            <a:ext cx="3971552" cy="3416815"/>
          </a:xfrm>
          <a:prstGeom prst="rect">
            <a:avLst/>
          </a:prstGeom>
          <a:noFill/>
          <a:ln>
            <a:noFill/>
          </a:ln>
        </p:spPr>
      </p:pic>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54928" y="752882"/>
            <a:ext cx="3971552" cy="3416815"/>
          </a:xfrm>
          <a:prstGeom prst="rect">
            <a:avLst/>
          </a:prstGeom>
          <a:noFill/>
          <a:ln>
            <a:noFill/>
          </a:ln>
        </p:spPr>
      </p:pic>
    </p:spTree>
    <p:extLst>
      <p:ext uri="{BB962C8B-B14F-4D97-AF65-F5344CB8AC3E}">
        <p14:creationId xmlns:p14="http://schemas.microsoft.com/office/powerpoint/2010/main" val="427559000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Conclusion slide">
    <p:bg>
      <p:bgPr>
        <a:solidFill>
          <a:srgbClr val="EDF7F5"/>
        </a:solidFill>
        <a:effectLst/>
      </p:bgPr>
    </p:bg>
    <p:spTree>
      <p:nvGrpSpPr>
        <p:cNvPr id="1" name=""/>
        <p:cNvGrpSpPr/>
        <p:nvPr/>
      </p:nvGrpSpPr>
      <p:grpSpPr>
        <a:xfrm>
          <a:off x="0" y="0"/>
          <a:ext cx="0" cy="0"/>
          <a:chOff x="0" y="0"/>
          <a:chExt cx="0" cy="0"/>
        </a:xfrm>
      </p:grpSpPr>
      <p:sp>
        <p:nvSpPr>
          <p:cNvPr id="3" name="Rectangle 2"/>
          <p:cNvSpPr/>
          <p:nvPr/>
        </p:nvSpPr>
        <p:spPr>
          <a:xfrm>
            <a:off x="8381503" y="4640932"/>
            <a:ext cx="755576" cy="504056"/>
          </a:xfrm>
          <a:prstGeom prst="rect">
            <a:avLst/>
          </a:prstGeom>
          <a:solidFill>
            <a:srgbClr val="EDF7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9712" y="2066869"/>
            <a:ext cx="5349446" cy="720905"/>
          </a:xfrm>
          <a:prstGeom prst="rect">
            <a:avLst/>
          </a:prstGeom>
          <a:noFill/>
          <a:ln>
            <a:noFill/>
          </a:ln>
        </p:spPr>
      </p:pic>
      <p:sp>
        <p:nvSpPr>
          <p:cNvPr id="9" name="TextBox 8"/>
          <p:cNvSpPr txBox="1"/>
          <p:nvPr/>
        </p:nvSpPr>
        <p:spPr>
          <a:xfrm>
            <a:off x="7890376" y="4568416"/>
            <a:ext cx="1178336" cy="584775"/>
          </a:xfrm>
          <a:prstGeom prst="rect">
            <a:avLst/>
          </a:prstGeom>
          <a:noFill/>
        </p:spPr>
        <p:txBody>
          <a:bodyPr wrap="none" rtlCol="0">
            <a:spAutoFit/>
          </a:bodyPr>
          <a:lstStyle/>
          <a:p>
            <a:pPr algn="ctr"/>
            <a:r>
              <a:rPr lang="en-CA" sz="3200" dirty="0" smtClean="0">
                <a:solidFill>
                  <a:srgbClr val="365254"/>
                </a:solidFill>
              </a:rPr>
              <a:t>icis.ca</a:t>
            </a:r>
            <a:endParaRPr lang="en-CA" sz="3200" dirty="0">
              <a:solidFill>
                <a:srgbClr val="365254"/>
              </a:solidFill>
            </a:endParaRPr>
          </a:p>
        </p:txBody>
      </p:sp>
      <p:sp>
        <p:nvSpPr>
          <p:cNvPr id="11" name="TextBox 10"/>
          <p:cNvSpPr txBox="1"/>
          <p:nvPr/>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8356" y="4794473"/>
            <a:ext cx="266355" cy="216000"/>
          </a:xfrm>
          <a:prstGeom prst="rect">
            <a:avLst/>
          </a:prstGeom>
        </p:spPr>
      </p:pic>
      <p:sp>
        <p:nvSpPr>
          <p:cNvPr id="13" name="TextBox 12"/>
          <p:cNvSpPr txBox="1"/>
          <p:nvPr userDrawn="1"/>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8356" y="4794473"/>
            <a:ext cx="266355" cy="216000"/>
          </a:xfrm>
          <a:prstGeom prst="rect">
            <a:avLst/>
          </a:prstGeom>
        </p:spPr>
      </p:pic>
    </p:spTree>
    <p:extLst>
      <p:ext uri="{BB962C8B-B14F-4D97-AF65-F5344CB8AC3E}">
        <p14:creationId xmlns:p14="http://schemas.microsoft.com/office/powerpoint/2010/main" val="271396111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1640" y="1732211"/>
            <a:ext cx="6335176" cy="461665"/>
          </a:xfrm>
        </p:spPr>
        <p:txBody>
          <a:bodyPr wrap="square" lIns="0" tIns="0" rIns="0" bIns="0" anchor="b" anchorCtr="0">
            <a:spAutoFit/>
          </a:bodyPr>
          <a:lstStyle>
            <a:lvl1pPr algn="l">
              <a:lnSpc>
                <a:spcPts val="3600"/>
              </a:lnSpc>
              <a:defRPr sz="3600" b="1">
                <a:solidFill>
                  <a:srgbClr val="365254"/>
                </a:solidFill>
              </a:defRPr>
            </a:lvl1pPr>
          </a:lstStyle>
          <a:p>
            <a:r>
              <a:rPr lang="en-US" dirty="0" smtClean="0"/>
              <a:t>Click to edit title</a:t>
            </a:r>
            <a:endParaRPr lang="en-CA" dirty="0"/>
          </a:p>
        </p:txBody>
      </p:sp>
      <p:sp>
        <p:nvSpPr>
          <p:cNvPr id="6" name="TextBox 5"/>
          <p:cNvSpPr txBox="1"/>
          <p:nvPr userDrawn="1"/>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sp>
        <p:nvSpPr>
          <p:cNvPr id="7" name="TextBox 6"/>
          <p:cNvSpPr txBox="1"/>
          <p:nvPr userDrawn="1"/>
        </p:nvSpPr>
        <p:spPr>
          <a:xfrm>
            <a:off x="1290112" y="3579862"/>
            <a:ext cx="6336704" cy="276999"/>
          </a:xfrm>
          <a:prstGeom prst="rect">
            <a:avLst/>
          </a:prstGeom>
          <a:noFill/>
        </p:spPr>
        <p:txBody>
          <a:bodyPr wrap="square" lIns="0" tIns="0" rIns="0" bIns="0" rtlCol="0" anchor="b" anchorCtr="0">
            <a:spAutoFit/>
          </a:bodyPr>
          <a:lstStyle/>
          <a:p>
            <a:r>
              <a:rPr lang="en-CA" dirty="0" smtClean="0">
                <a:solidFill>
                  <a:srgbClr val="ED7024"/>
                </a:solidFill>
              </a:rPr>
              <a:t>Canadian Institute for Health Information</a:t>
            </a:r>
            <a:endParaRPr lang="en-CA" dirty="0">
              <a:solidFill>
                <a:srgbClr val="ED7024"/>
              </a:solidFill>
            </a:endParaRPr>
          </a:p>
        </p:txBody>
      </p:sp>
      <p:sp>
        <p:nvSpPr>
          <p:cNvPr id="9" name="Content Placeholder 3"/>
          <p:cNvSpPr>
            <a:spLocks noGrp="1"/>
          </p:cNvSpPr>
          <p:nvPr>
            <p:ph sz="quarter" idx="17" hasCustomPrompt="1"/>
          </p:nvPr>
        </p:nvSpPr>
        <p:spPr bwMode="black">
          <a:xfrm>
            <a:off x="258038" y="4763092"/>
            <a:ext cx="2657778" cy="276999"/>
          </a:xfrm>
          <a:prstGeom prst="rect">
            <a:avLst/>
          </a:prstGeom>
          <a:noFill/>
        </p:spPr>
        <p:txBody>
          <a:bodyPr wrap="square" lIns="0" tIns="0" rIns="0" bIns="0" numCol="1" spcCol="36000" anchor="ctr" anchorCtr="0">
            <a:spAutoFit/>
          </a:bodyPr>
          <a:lstStyle>
            <a:lvl1pPr marL="0" indent="0" algn="l">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smtClean="0"/>
              <a:t>Month XX, 20XX</a:t>
            </a:r>
            <a:endParaRPr lang="en-CA"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6481417" y="4839713"/>
            <a:ext cx="178815" cy="144000"/>
          </a:xfrm>
          <a:prstGeom prst="rect">
            <a:avLst/>
          </a:prstGeom>
        </p:spPr>
      </p:pic>
      <p:sp>
        <p:nvSpPr>
          <p:cNvPr id="11" name="Content Placeholder 3"/>
          <p:cNvSpPr>
            <a:spLocks noGrp="1"/>
          </p:cNvSpPr>
          <p:nvPr>
            <p:ph sz="quarter" idx="11" hasCustomPrompt="1"/>
          </p:nvPr>
        </p:nvSpPr>
        <p:spPr bwMode="black">
          <a:xfrm>
            <a:off x="2987823" y="4763091"/>
            <a:ext cx="2448273" cy="276999"/>
          </a:xfrm>
          <a:prstGeom prst="rect">
            <a:avLst/>
          </a:prstGeom>
          <a:noFill/>
        </p:spPr>
        <p:txBody>
          <a:bodyPr wrap="square" lIns="0" tIns="0" rIns="0" bIns="0" numCol="1" spcCol="36000" anchor="ctr" anchorCtr="0">
            <a:spAutoFit/>
          </a:bodyPr>
          <a:lstStyle>
            <a:lvl1pPr marL="0" indent="0" algn="r">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smtClean="0"/>
              <a:t>xxxx@cihi.ca</a:t>
            </a:r>
            <a:endParaRPr lang="en-CA" dirty="0"/>
          </a:p>
        </p:txBody>
      </p:sp>
      <p:sp>
        <p:nvSpPr>
          <p:cNvPr id="12" name="Text Placeholder 14"/>
          <p:cNvSpPr>
            <a:spLocks noGrp="1"/>
          </p:cNvSpPr>
          <p:nvPr>
            <p:ph type="body" sz="quarter" idx="14" hasCustomPrompt="1"/>
          </p:nvPr>
        </p:nvSpPr>
        <p:spPr>
          <a:xfrm>
            <a:off x="1294329" y="2284413"/>
            <a:ext cx="6332487" cy="276486"/>
          </a:xfrm>
          <a:prstGeom prst="rect">
            <a:avLst/>
          </a:prstGeom>
        </p:spPr>
        <p:txBody>
          <a:bodyPr wrap="square" lIns="0" tIns="0" rIns="0" bIns="0">
            <a:spAutoFit/>
          </a:bodyPr>
          <a:lstStyle>
            <a:lvl1pPr marL="0" marR="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sz="2200" b="0">
                <a:solidFill>
                  <a:srgbClr val="177784"/>
                </a:solidFill>
              </a:defRPr>
            </a:lvl1pPr>
            <a:lvl2pPr marL="457200" indent="0">
              <a:buNone/>
              <a:defRPr sz="2200">
                <a:solidFill>
                  <a:srgbClr val="14838E"/>
                </a:solidFill>
              </a:defRPr>
            </a:lvl2pPr>
            <a:lvl3pPr marL="914400" indent="0">
              <a:buNone/>
              <a:defRPr sz="2200">
                <a:solidFill>
                  <a:srgbClr val="14838E"/>
                </a:solidFill>
              </a:defRPr>
            </a:lvl3pPr>
            <a:lvl4pPr marL="1371600" indent="0">
              <a:buNone/>
              <a:defRPr sz="2200">
                <a:solidFill>
                  <a:srgbClr val="14838E"/>
                </a:solidFill>
              </a:defRPr>
            </a:lvl4pPr>
            <a:lvl5pPr marL="1828800" indent="0">
              <a:buNone/>
              <a:defRPr sz="2200">
                <a:solidFill>
                  <a:srgbClr val="14838E"/>
                </a:solidFill>
              </a:defRPr>
            </a:lvl5pPr>
          </a:lstStyle>
          <a:p>
            <a:pPr marL="0" marR="0" lvl="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a:pPr>
            <a:r>
              <a:rPr lang="en-US" dirty="0" smtClean="0"/>
              <a:t>Subtitle and/or presenter</a:t>
            </a:r>
            <a:endParaRPr lang="en-CA" dirty="0" smtClean="0"/>
          </a:p>
        </p:txBody>
      </p:sp>
      <p:grpSp>
        <p:nvGrpSpPr>
          <p:cNvPr id="20" name="Group 19"/>
          <p:cNvGrpSpPr/>
          <p:nvPr userDrawn="1"/>
        </p:nvGrpSpPr>
        <p:grpSpPr>
          <a:xfrm>
            <a:off x="8001000" y="4680269"/>
            <a:ext cx="990600" cy="406081"/>
            <a:chOff x="8001000" y="4680269"/>
            <a:chExt cx="990600" cy="406081"/>
          </a:xfrm>
        </p:grpSpPr>
        <p:sp>
          <p:nvSpPr>
            <p:cNvPr id="21" name="Rectangle 20"/>
            <p:cNvSpPr/>
            <p:nvPr userDrawn="1"/>
          </p:nvSpPr>
          <p:spPr>
            <a:xfrm>
              <a:off x="8001000" y="4680269"/>
              <a:ext cx="990600" cy="406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42241" y="4739484"/>
              <a:ext cx="885999" cy="317055"/>
            </a:xfrm>
            <a:prstGeom prst="rect">
              <a:avLst/>
            </a:prstGeom>
          </p:spPr>
        </p:pic>
      </p:grpSp>
      <p:sp>
        <p:nvSpPr>
          <p:cNvPr id="13" name="TextBox 12"/>
          <p:cNvSpPr txBox="1"/>
          <p:nvPr userDrawn="1"/>
        </p:nvSpPr>
        <p:spPr bwMode="black">
          <a:xfrm>
            <a:off x="5336588" y="4711832"/>
            <a:ext cx="2376264" cy="369332"/>
          </a:xfrm>
          <a:prstGeom prst="rect">
            <a:avLst/>
          </a:prstGeom>
          <a:noFill/>
        </p:spPr>
        <p:txBody>
          <a:bodyPr wrap="square" rtlCol="0">
            <a:spAutoFit/>
          </a:bodyPr>
          <a:lstStyle/>
          <a:p>
            <a:pPr algn="r">
              <a:tabLst>
                <a:tab pos="1257300" algn="l"/>
              </a:tabLst>
            </a:pPr>
            <a:r>
              <a:rPr lang="en-CA" dirty="0" smtClean="0">
                <a:solidFill>
                  <a:schemeClr val="bg1"/>
                </a:solidFill>
              </a:rPr>
              <a:t>   cihi.ca</a:t>
            </a:r>
            <a:r>
              <a:rPr lang="en-US" dirty="0" smtClean="0">
                <a:solidFill>
                  <a:schemeClr val="bg1"/>
                </a:solidFill>
              </a:rPr>
              <a:t>	</a:t>
            </a:r>
            <a:r>
              <a:rPr lang="en-CA" dirty="0" smtClean="0">
                <a:solidFill>
                  <a:schemeClr val="bg1"/>
                </a:solidFill>
              </a:rPr>
              <a:t>@</a:t>
            </a:r>
            <a:r>
              <a:rPr lang="en-CA" dirty="0" err="1" smtClean="0">
                <a:solidFill>
                  <a:schemeClr val="bg1"/>
                </a:solidFill>
              </a:rPr>
              <a:t>cihi_icis</a:t>
            </a:r>
            <a:endParaRPr lang="en-CA" dirty="0">
              <a:solidFill>
                <a:schemeClr val="bg1"/>
              </a:solidFill>
            </a:endParaRPr>
          </a:p>
        </p:txBody>
      </p:sp>
    </p:spTree>
    <p:extLst>
      <p:ext uri="{BB962C8B-B14F-4D97-AF65-F5344CB8AC3E}">
        <p14:creationId xmlns:p14="http://schemas.microsoft.com/office/powerpoint/2010/main" val="1975050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mo">
    <p:spTree>
      <p:nvGrpSpPr>
        <p:cNvPr id="1" name=""/>
        <p:cNvGrpSpPr/>
        <p:nvPr/>
      </p:nvGrpSpPr>
      <p:grpSpPr>
        <a:xfrm>
          <a:off x="0" y="0"/>
          <a:ext cx="0" cy="0"/>
          <a:chOff x="0" y="0"/>
          <a:chExt cx="0" cy="0"/>
        </a:xfrm>
      </p:grpSpPr>
      <p:pic>
        <p:nvPicPr>
          <p:cNvPr id="3" name="Picture 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088" y="1625600"/>
            <a:ext cx="2547937" cy="195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9"/>
          <p:cNvSpPr>
            <a:spLocks noGrp="1"/>
          </p:cNvSpPr>
          <p:nvPr>
            <p:ph type="body" sz="quarter" idx="11"/>
          </p:nvPr>
        </p:nvSpPr>
        <p:spPr>
          <a:xfrm>
            <a:off x="3419872" y="1608489"/>
            <a:ext cx="4175769" cy="1831271"/>
          </a:xfrm>
        </p:spPr>
        <p:txBody>
          <a:bodyPr/>
          <a:lstStyle>
            <a:lvl1pPr>
              <a:defRPr/>
            </a:lvl1pPr>
            <a:lvl2pPr>
              <a:defRPr/>
            </a:lvl2pPr>
            <a:lvl3pPr>
              <a:defRPr/>
            </a:lvl3pPr>
          </a:lstStyle>
          <a:p>
            <a:pPr lvl="0"/>
            <a:r>
              <a:rPr lang="en-US"/>
              <a:t>Click to edit Master text styles</a:t>
            </a:r>
          </a:p>
          <a:p>
            <a:pPr lvl="1"/>
            <a:r>
              <a:rPr lang="en-US"/>
              <a:t>Second level</a:t>
            </a:r>
          </a:p>
          <a:p>
            <a:pPr lvl="2"/>
            <a:r>
              <a:rPr lang="en-US"/>
              <a:t>Third level</a:t>
            </a:r>
          </a:p>
        </p:txBody>
      </p:sp>
      <p:sp>
        <p:nvSpPr>
          <p:cNvPr id="4" name="Slide Number Placeholder 2"/>
          <p:cNvSpPr>
            <a:spLocks noGrp="1"/>
          </p:cNvSpPr>
          <p:nvPr>
            <p:ph type="sldNum" sz="quarter" idx="12"/>
          </p:nvPr>
        </p:nvSpPr>
        <p:spPr/>
        <p:txBody>
          <a:bodyPr/>
          <a:lstStyle>
            <a:lvl1pPr>
              <a:defRPr/>
            </a:lvl1pPr>
          </a:lstStyle>
          <a:p>
            <a:pPr>
              <a:defRPr/>
            </a:pPr>
            <a:fld id="{DC02BAA2-561B-462F-9BC0-FBCB5DA10D53}" type="slidenum">
              <a:rPr lang="en-CA"/>
              <a:pPr>
                <a:defRPr/>
              </a:pPr>
              <a:t>‹#›</a:t>
            </a:fld>
            <a:endParaRPr lang="en-CA" dirty="0"/>
          </a:p>
        </p:txBody>
      </p:sp>
    </p:spTree>
    <p:extLst>
      <p:ext uri="{BB962C8B-B14F-4D97-AF65-F5344CB8AC3E}">
        <p14:creationId xmlns:p14="http://schemas.microsoft.com/office/powerpoint/2010/main" val="298952510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8660" y="1370474"/>
            <a:ext cx="72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Tree>
    <p:extLst>
      <p:ext uri="{BB962C8B-B14F-4D97-AF65-F5344CB8AC3E}">
        <p14:creationId xmlns:p14="http://schemas.microsoft.com/office/powerpoint/2010/main" val="357515220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Content slide with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with headers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10"/>
          <p:cNvSpPr>
            <a:spLocks noGrp="1"/>
          </p:cNvSpPr>
          <p:nvPr>
            <p:ph type="body" sz="quarter" idx="14" hasCustomPrompt="1"/>
          </p:nvPr>
        </p:nvSpPr>
        <p:spPr>
          <a:xfrm>
            <a:off x="712146" y="1376192"/>
            <a:ext cx="72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Tree>
    <p:extLst>
      <p:ext uri="{BB962C8B-B14F-4D97-AF65-F5344CB8AC3E}">
        <p14:creationId xmlns:p14="http://schemas.microsoft.com/office/powerpoint/2010/main" val="417241730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2 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smtClean="0"/>
              <a:t>2 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9286" y="1370474"/>
            <a:ext cx="36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
        <p:nvSpPr>
          <p:cNvPr id="6" name="Text Placeholder 10"/>
          <p:cNvSpPr>
            <a:spLocks noGrp="1"/>
          </p:cNvSpPr>
          <p:nvPr>
            <p:ph type="body" sz="quarter" idx="11" hasCustomPrompt="1"/>
          </p:nvPr>
        </p:nvSpPr>
        <p:spPr>
          <a:xfrm>
            <a:off x="4688961" y="1370474"/>
            <a:ext cx="36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Tree>
    <p:extLst>
      <p:ext uri="{BB962C8B-B14F-4D97-AF65-F5344CB8AC3E}">
        <p14:creationId xmlns:p14="http://schemas.microsoft.com/office/powerpoint/2010/main" val="329448852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1_2 Content slide with header">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smtClean="0"/>
              <a:t>2-column content  with headers — Slide title</a:t>
            </a:r>
            <a:endParaRPr lang="en-CA" dirty="0"/>
          </a:p>
        </p:txBody>
      </p:sp>
      <p:sp>
        <p:nvSpPr>
          <p:cNvPr id="22" name="Text Placeholder 10"/>
          <p:cNvSpPr>
            <a:spLocks noGrp="1"/>
          </p:cNvSpPr>
          <p:nvPr>
            <p:ph type="body" sz="quarter" idx="14" hasCustomPrompt="1"/>
          </p:nvPr>
        </p:nvSpPr>
        <p:spPr>
          <a:xfrm>
            <a:off x="712146" y="1376192"/>
            <a:ext cx="36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Clr>
                <a:srgbClr val="365254"/>
              </a:buClr>
              <a:buSzPct val="100000"/>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
        <p:nvSpPr>
          <p:cNvPr id="23" name="Text Placeholder 10"/>
          <p:cNvSpPr>
            <a:spLocks noGrp="1"/>
          </p:cNvSpPr>
          <p:nvPr>
            <p:ph type="body" sz="quarter" idx="15" hasCustomPrompt="1"/>
          </p:nvPr>
        </p:nvSpPr>
        <p:spPr>
          <a:xfrm>
            <a:off x="4688961" y="1376192"/>
            <a:ext cx="36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Tree>
    <p:extLst>
      <p:ext uri="{BB962C8B-B14F-4D97-AF65-F5344CB8AC3E}">
        <p14:creationId xmlns:p14="http://schemas.microsoft.com/office/powerpoint/2010/main" val="216949841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Title only layout — Slide title</a:t>
            </a:r>
          </a:p>
        </p:txBody>
      </p:sp>
    </p:spTree>
    <p:extLst>
      <p:ext uri="{BB962C8B-B14F-4D97-AF65-F5344CB8AC3E}">
        <p14:creationId xmlns:p14="http://schemas.microsoft.com/office/powerpoint/2010/main" val="299683014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Blank">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50998482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Section Slide 1">
    <p:bg>
      <p:bgPr>
        <a:solidFill>
          <a:schemeClr val="bg1"/>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4067944" y="1969021"/>
            <a:ext cx="4320000" cy="1205458"/>
          </a:xfrm>
          <a:prstGeom prst="rect">
            <a:avLst/>
          </a:prstGeom>
          <a:noFill/>
        </p:spPr>
        <p:txBody>
          <a:bodyPr wrap="square" lIns="0" tIns="0" rIns="0" bIns="0" anchor="ctr" anchorCtr="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a:solidFill>
                  <a:srgbClr val="365254"/>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rgbClr val="177784"/>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Section title</a:t>
            </a:r>
          </a:p>
          <a:p>
            <a:pPr lvl="1"/>
            <a:r>
              <a:rPr lang="en-US" dirty="0" smtClean="0"/>
              <a:t>Extra text or content</a:t>
            </a:r>
          </a:p>
          <a:p>
            <a:pPr lvl="2"/>
            <a:r>
              <a:rPr lang="en-US" dirty="0" smtClean="0"/>
              <a:t>Extra information</a:t>
            </a:r>
          </a:p>
        </p:txBody>
      </p:sp>
      <p:sp>
        <p:nvSpPr>
          <p:cNvPr id="14"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Tree>
    <p:extLst>
      <p:ext uri="{BB962C8B-B14F-4D97-AF65-F5344CB8AC3E}">
        <p14:creationId xmlns:p14="http://schemas.microsoft.com/office/powerpoint/2010/main" val="255533783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_Section slide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1186954" y="1217091"/>
            <a:ext cx="7957046" cy="2241478"/>
          </a:xfrm>
          <a:prstGeom prst="rect">
            <a:avLst/>
          </a:prstGeom>
          <a:solidFill>
            <a:srgbClr val="00A199"/>
          </a:solidFill>
        </p:spPr>
        <p:txBody>
          <a:bodyPr wrap="square" lIns="180000" tIns="522000" rIns="0" bIns="52200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baseline="0">
                <a:solidFill>
                  <a:schemeClr val="bg1"/>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chemeClr val="bg1"/>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bg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Section title</a:t>
            </a:r>
          </a:p>
          <a:p>
            <a:pPr lvl="1"/>
            <a:r>
              <a:rPr lang="en-US" dirty="0" smtClean="0"/>
              <a:t>Extra text or content</a:t>
            </a:r>
          </a:p>
          <a:p>
            <a:pPr lvl="2"/>
            <a:r>
              <a:rPr lang="en-US" dirty="0" smtClean="0"/>
              <a:t>Extra information</a:t>
            </a:r>
          </a:p>
        </p:txBody>
      </p:sp>
      <p:sp>
        <p:nvSpPr>
          <p:cNvPr id="5" name="Picture Placeholder 4"/>
          <p:cNvSpPr>
            <a:spLocks noGrp="1"/>
          </p:cNvSpPr>
          <p:nvPr>
            <p:ph type="pic" sz="quarter" idx="13" hasCustomPrompt="1"/>
          </p:nvPr>
        </p:nvSpPr>
        <p:spPr>
          <a:xfrm>
            <a:off x="6762152" y="368076"/>
            <a:ext cx="1481960" cy="1483593"/>
          </a:xfrm>
          <a:prstGeom prst="rect">
            <a:avLst/>
          </a:prstGeom>
        </p:spPr>
        <p:txBody>
          <a:bodyPr>
            <a:normAutofit/>
          </a:bodyPr>
          <a:lstStyle>
            <a:lvl1pPr marL="0" indent="0" algn="ctr">
              <a:buNone/>
              <a:defRPr sz="2000">
                <a:solidFill>
                  <a:srgbClr val="002060"/>
                </a:solidFill>
              </a:defRPr>
            </a:lvl1pPr>
          </a:lstStyle>
          <a:p>
            <a:r>
              <a:rPr lang="en-CA" dirty="0" smtClean="0"/>
              <a:t>Insert icon</a:t>
            </a:r>
            <a:br>
              <a:rPr lang="en-CA" dirty="0" smtClean="0"/>
            </a:br>
            <a:r>
              <a:rPr lang="en-CA" dirty="0" smtClean="0"/>
              <a:t>if needed</a:t>
            </a:r>
            <a:endParaRPr lang="en-CA" dirty="0"/>
          </a:p>
        </p:txBody>
      </p:sp>
    </p:spTree>
    <p:extLst>
      <p:ext uri="{BB962C8B-B14F-4D97-AF65-F5344CB8AC3E}">
        <p14:creationId xmlns:p14="http://schemas.microsoft.com/office/powerpoint/2010/main" val="398859721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_Visual content 1">
    <p:bg>
      <p:bgPr>
        <a:solidFill>
          <a:srgbClr val="EDF7F5"/>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Visual content — Slide title</a:t>
            </a:r>
            <a:endParaRPr lang="en-CA" dirty="0"/>
          </a:p>
        </p:txBody>
      </p:sp>
      <p:sp>
        <p:nvSpPr>
          <p:cNvPr id="7" name="Content Placeholder 18"/>
          <p:cNvSpPr>
            <a:spLocks noGrp="1"/>
          </p:cNvSpPr>
          <p:nvPr>
            <p:ph sz="quarter" idx="11" hasCustomPrompt="1"/>
          </p:nvPr>
        </p:nvSpPr>
        <p:spPr>
          <a:xfrm>
            <a:off x="1149524" y="1707654"/>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
        <p:nvSpPr>
          <p:cNvPr id="8" name="Text Placeholder 10"/>
          <p:cNvSpPr>
            <a:spLocks noGrp="1"/>
          </p:cNvSpPr>
          <p:nvPr>
            <p:ph type="body" sz="quarter" idx="14" hasCustomPrompt="1"/>
          </p:nvPr>
        </p:nvSpPr>
        <p:spPr>
          <a:xfrm>
            <a:off x="4448609" y="2281684"/>
            <a:ext cx="3600000" cy="1154162"/>
          </a:xfrm>
          <a:prstGeom prst="rect">
            <a:avLst/>
          </a:prstGeom>
        </p:spPr>
        <p:txBody>
          <a:bodyPr wrap="square" lIns="0" tIns="0" rIns="0" bIns="0" anchor="ctr" anchorCtr="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1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text </a:t>
            </a:r>
          </a:p>
          <a:p>
            <a:pPr lvl="1"/>
            <a:r>
              <a:rPr lang="en-US" dirty="0" smtClean="0"/>
              <a:t>Bullet 1</a:t>
            </a:r>
          </a:p>
          <a:p>
            <a:pPr lvl="2"/>
            <a:r>
              <a:rPr lang="en-US" dirty="0" smtClean="0"/>
              <a:t>Bullet 2</a:t>
            </a:r>
          </a:p>
        </p:txBody>
      </p:sp>
    </p:spTree>
    <p:extLst>
      <p:ext uri="{BB962C8B-B14F-4D97-AF65-F5344CB8AC3E}">
        <p14:creationId xmlns:p14="http://schemas.microsoft.com/office/powerpoint/2010/main" val="22491834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_Visual content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7"/>
          <p:cNvSpPr>
            <a:spLocks noGrp="1"/>
          </p:cNvSpPr>
          <p:nvPr>
            <p:ph type="body" sz="quarter" idx="14" hasCustomPrompt="1"/>
          </p:nvPr>
        </p:nvSpPr>
        <p:spPr>
          <a:xfrm>
            <a:off x="2664" y="1340970"/>
            <a:ext cx="4068000" cy="1374796"/>
          </a:xfrm>
          <a:prstGeom prst="rect">
            <a:avLst/>
          </a:prstGeom>
          <a:solidFill>
            <a:srgbClr val="14838E"/>
          </a:solidFill>
        </p:spPr>
        <p:txBody>
          <a:bodyPr wrap="square" lIns="288000" tIns="522000" rIns="720000" bIns="522000" anchor="t"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Sidebar text</a:t>
            </a:r>
          </a:p>
        </p:txBody>
      </p:sp>
      <p:sp>
        <p:nvSpPr>
          <p:cNvPr id="6"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Visual content -- Slide title</a:t>
            </a:r>
            <a:endParaRPr lang="en-CA" dirty="0"/>
          </a:p>
        </p:txBody>
      </p:sp>
      <p:sp>
        <p:nvSpPr>
          <p:cNvPr id="10" name="Text Placeholder 10"/>
          <p:cNvSpPr>
            <a:spLocks noGrp="1"/>
          </p:cNvSpPr>
          <p:nvPr>
            <p:ph type="body" sz="quarter" idx="15" hasCustomPrompt="1"/>
          </p:nvPr>
        </p:nvSpPr>
        <p:spPr>
          <a:xfrm>
            <a:off x="4448609" y="1348590"/>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100"/>
              </a:lnSpc>
              <a:spcBef>
                <a:spcPts val="600"/>
              </a:spcBef>
              <a:spcAft>
                <a:spcPts val="600"/>
              </a:spcAft>
              <a:buClrTx/>
              <a:buSzTx/>
              <a:buFont typeface="Calibri" panose="020F0502020204030204" pitchFamily="34" charset="0"/>
              <a:buChar char="•"/>
              <a:tabLst/>
              <a:defRPr sz="1700" b="0" baseline="0">
                <a:solidFill>
                  <a:schemeClr val="tx1"/>
                </a:solidFill>
              </a:defRPr>
            </a:lvl1pPr>
            <a:lvl2pPr marL="182563" indent="-176213">
              <a:lnSpc>
                <a:spcPts val="2100"/>
              </a:lnSpc>
              <a:spcBef>
                <a:spcPts val="600"/>
              </a:spcBef>
              <a:spcAft>
                <a:spcPts val="600"/>
              </a:spcAft>
              <a:buClrTx/>
              <a:buFont typeface="Calibri" panose="020F0502020204030204" pitchFamily="34" charset="0"/>
              <a:buChar char="•"/>
              <a:defRPr sz="1700" b="0">
                <a:solidFill>
                  <a:schemeClr val="tx1"/>
                </a:solidFill>
              </a:defRPr>
            </a:lvl2pPr>
            <a:lvl3pPr marL="182563" indent="-176213">
              <a:lnSpc>
                <a:spcPts val="2100"/>
              </a:lnSpc>
              <a:spcBef>
                <a:spcPts val="600"/>
              </a:spcBef>
              <a:spcAft>
                <a:spcPts val="600"/>
              </a:spcAft>
              <a:buClrTx/>
              <a:buFont typeface="Calibri" panose="020F050202020403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Bullet 1</a:t>
            </a:r>
          </a:p>
          <a:p>
            <a:pPr lvl="1"/>
            <a:r>
              <a:rPr lang="en-US" dirty="0" smtClean="0"/>
              <a:t>Bullet 2</a:t>
            </a:r>
          </a:p>
          <a:p>
            <a:pPr lvl="2"/>
            <a:r>
              <a:rPr lang="en-US" dirty="0" smtClean="0"/>
              <a:t>Bullet 3</a:t>
            </a:r>
          </a:p>
        </p:txBody>
      </p:sp>
    </p:spTree>
    <p:extLst>
      <p:ext uri="{BB962C8B-B14F-4D97-AF65-F5344CB8AC3E}">
        <p14:creationId xmlns:p14="http://schemas.microsoft.com/office/powerpoint/2010/main" val="2898743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reakout">
    <p:spTree>
      <p:nvGrpSpPr>
        <p:cNvPr id="1" name=""/>
        <p:cNvGrpSpPr/>
        <p:nvPr/>
      </p:nvGrpSpPr>
      <p:grpSpPr>
        <a:xfrm>
          <a:off x="0" y="0"/>
          <a:ext cx="0" cy="0"/>
          <a:chOff x="0" y="0"/>
          <a:chExt cx="0" cy="0"/>
        </a:xfrm>
      </p:grpSpPr>
      <p:pic>
        <p:nvPicPr>
          <p:cNvPr id="3" name="Picture 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6013" y="1595438"/>
            <a:ext cx="2092325"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9"/>
          <p:cNvSpPr>
            <a:spLocks noGrp="1"/>
          </p:cNvSpPr>
          <p:nvPr>
            <p:ph type="body" sz="quarter" idx="11"/>
          </p:nvPr>
        </p:nvSpPr>
        <p:spPr>
          <a:xfrm>
            <a:off x="3419872" y="1608489"/>
            <a:ext cx="4175769" cy="1831271"/>
          </a:xfrm>
        </p:spPr>
        <p:txBody>
          <a:bodyPr/>
          <a:lstStyle>
            <a:lvl1pPr>
              <a:defRPr/>
            </a:lvl1pPr>
            <a:lvl2pPr>
              <a:defRPr/>
            </a:lvl2pPr>
          </a:lstStyle>
          <a:p>
            <a:pPr lvl="0"/>
            <a:r>
              <a:rPr lang="en-US"/>
              <a:t>Click to edit Master text styles</a:t>
            </a:r>
          </a:p>
          <a:p>
            <a:pPr lvl="1"/>
            <a:r>
              <a:rPr lang="en-US"/>
              <a:t>Second level</a:t>
            </a:r>
          </a:p>
          <a:p>
            <a:pPr lvl="2"/>
            <a:r>
              <a:rPr lang="en-US"/>
              <a:t>Third level</a:t>
            </a:r>
          </a:p>
        </p:txBody>
      </p:sp>
      <p:sp>
        <p:nvSpPr>
          <p:cNvPr id="5" name="Slide Number Placeholder 6">
            <a:extLst>
              <a:ext uri="{FF2B5EF4-FFF2-40B4-BE49-F238E27FC236}">
                <a16:creationId xmlns:a16="http://schemas.microsoft.com/office/drawing/2014/main" xmlns="" id="{CD9A2876-ED39-42ED-8DDA-D5A469D3D971}"/>
              </a:ext>
            </a:extLst>
          </p:cNvPr>
          <p:cNvSpPr txBox="1">
            <a:spLocks/>
          </p:cNvSpPr>
          <p:nvPr userDrawn="1"/>
        </p:nvSpPr>
        <p:spPr>
          <a:xfrm>
            <a:off x="36885" y="4803775"/>
            <a:ext cx="574675" cy="152400"/>
          </a:xfrm>
          <a:prstGeom prst="rect">
            <a:avLst/>
          </a:prstGeom>
        </p:spPr>
        <p:txBody>
          <a:bodyPr lIns="0" tIns="0" rIns="0" bIns="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70DC1350-BDC5-42CD-A978-F92A4DA4E7C3}" type="slidenum">
              <a:rPr lang="en-CA" sz="1000" smtClean="0"/>
              <a:pPr fontAlgn="auto">
                <a:spcBef>
                  <a:spcPts val="0"/>
                </a:spcBef>
                <a:spcAft>
                  <a:spcPts val="0"/>
                </a:spcAft>
                <a:defRPr/>
              </a:pPr>
              <a:t>‹#›</a:t>
            </a:fld>
            <a:endParaRPr lang="fr-CA" sz="1000" dirty="0"/>
          </a:p>
        </p:txBody>
      </p:sp>
    </p:spTree>
    <p:extLst>
      <p:ext uri="{BB962C8B-B14F-4D97-AF65-F5344CB8AC3E}">
        <p14:creationId xmlns:p14="http://schemas.microsoft.com/office/powerpoint/2010/main" val="66397972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_Visual Break 01">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7"/>
          <p:cNvSpPr>
            <a:spLocks noGrp="1"/>
          </p:cNvSpPr>
          <p:nvPr>
            <p:ph type="body" sz="quarter" idx="14" hasCustomPrompt="1"/>
          </p:nvPr>
        </p:nvSpPr>
        <p:spPr>
          <a:xfrm>
            <a:off x="3900304" y="1563638"/>
            <a:ext cx="5243696" cy="1797860"/>
          </a:xfrm>
          <a:prstGeom prst="rect">
            <a:avLst/>
          </a:prstGeom>
          <a:solidFill>
            <a:srgbClr val="00A199"/>
          </a:solidFill>
        </p:spPr>
        <p:txBody>
          <a:bodyPr wrap="square" lIns="288000" tIns="522000" rIns="1260000" bIns="522000" anchor="ctr"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Visual break — Header text</a:t>
            </a:r>
          </a:p>
          <a:p>
            <a:pPr lvl="1"/>
            <a:r>
              <a:rPr lang="en-US" dirty="0" smtClean="0"/>
              <a:t>Extra text or content</a:t>
            </a:r>
          </a:p>
        </p:txBody>
      </p:sp>
      <p:sp>
        <p:nvSpPr>
          <p:cNvPr id="15"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Tree>
    <p:extLst>
      <p:ext uri="{BB962C8B-B14F-4D97-AF65-F5344CB8AC3E}">
        <p14:creationId xmlns:p14="http://schemas.microsoft.com/office/powerpoint/2010/main" val="427032457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_Visual Break 02">
    <p:bg>
      <p:bgPr>
        <a:solidFill>
          <a:srgbClr val="EDF7F5"/>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3473450" cy="5143500"/>
          </a:xfrm>
          <a:prstGeom prst="rect">
            <a:avLst/>
          </a:prstGeom>
          <a:solidFill>
            <a:srgbClr val="CFE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10"/>
          <p:cNvSpPr>
            <a:spLocks noGrp="1"/>
          </p:cNvSpPr>
          <p:nvPr>
            <p:ph type="body" sz="quarter" idx="14" hasCustomPrompt="1"/>
          </p:nvPr>
        </p:nvSpPr>
        <p:spPr>
          <a:xfrm>
            <a:off x="4448609" y="915566"/>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2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Visual break — Header text </a:t>
            </a:r>
          </a:p>
          <a:p>
            <a:pPr lvl="1"/>
            <a:r>
              <a:rPr lang="en-US" dirty="0" smtClean="0"/>
              <a:t>Bullet 1</a:t>
            </a:r>
          </a:p>
          <a:p>
            <a:pPr lvl="2"/>
            <a:r>
              <a:rPr lang="en-US" dirty="0" smtClean="0"/>
              <a:t>Bullet 2</a:t>
            </a:r>
          </a:p>
        </p:txBody>
      </p:sp>
      <p:sp>
        <p:nvSpPr>
          <p:cNvPr id="10"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Tree>
    <p:extLst>
      <p:ext uri="{BB962C8B-B14F-4D97-AF65-F5344CB8AC3E}">
        <p14:creationId xmlns:p14="http://schemas.microsoft.com/office/powerpoint/2010/main" val="191060448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1_Questions">
    <p:bg>
      <p:bgPr>
        <a:solidFill>
          <a:srgbClr val="EDF7F5"/>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54928" y="752882"/>
            <a:ext cx="3971552" cy="3416815"/>
          </a:xfrm>
          <a:prstGeom prst="rect">
            <a:avLst/>
          </a:prstGeom>
          <a:noFill/>
          <a:ln>
            <a:noFill/>
          </a:ln>
        </p:spPr>
      </p:pic>
    </p:spTree>
    <p:extLst>
      <p:ext uri="{BB962C8B-B14F-4D97-AF65-F5344CB8AC3E}">
        <p14:creationId xmlns:p14="http://schemas.microsoft.com/office/powerpoint/2010/main" val="355096343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Conclusion slide">
    <p:bg>
      <p:bgPr>
        <a:solidFill>
          <a:srgbClr val="EDF7F5"/>
        </a:solidFill>
        <a:effectLst/>
      </p:bgPr>
    </p:bg>
    <p:spTree>
      <p:nvGrpSpPr>
        <p:cNvPr id="1" name=""/>
        <p:cNvGrpSpPr/>
        <p:nvPr/>
      </p:nvGrpSpPr>
      <p:grpSpPr>
        <a:xfrm>
          <a:off x="0" y="0"/>
          <a:ext cx="0" cy="0"/>
          <a:chOff x="0" y="0"/>
          <a:chExt cx="0" cy="0"/>
        </a:xfrm>
      </p:grpSpPr>
      <p:sp>
        <p:nvSpPr>
          <p:cNvPr id="3" name="Rectangle 2"/>
          <p:cNvSpPr/>
          <p:nvPr userDrawn="1"/>
        </p:nvSpPr>
        <p:spPr>
          <a:xfrm>
            <a:off x="8381503" y="4640932"/>
            <a:ext cx="755576" cy="504056"/>
          </a:xfrm>
          <a:prstGeom prst="rect">
            <a:avLst/>
          </a:prstGeom>
          <a:solidFill>
            <a:srgbClr val="EDF7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372" y="2091147"/>
            <a:ext cx="4975908" cy="696627"/>
          </a:xfrm>
          <a:prstGeom prst="rect">
            <a:avLst/>
          </a:prstGeom>
          <a:noFill/>
          <a:ln>
            <a:noFill/>
          </a:ln>
        </p:spPr>
      </p:pic>
      <p:sp>
        <p:nvSpPr>
          <p:cNvPr id="5" name="TextBox 4"/>
          <p:cNvSpPr txBox="1"/>
          <p:nvPr userDrawn="1"/>
        </p:nvSpPr>
        <p:spPr>
          <a:xfrm>
            <a:off x="7862324" y="4568416"/>
            <a:ext cx="1234440" cy="584775"/>
          </a:xfrm>
          <a:prstGeom prst="rect">
            <a:avLst/>
          </a:prstGeom>
          <a:noFill/>
        </p:spPr>
        <p:txBody>
          <a:bodyPr wrap="none" rtlCol="0">
            <a:spAutoFit/>
          </a:bodyPr>
          <a:lstStyle/>
          <a:p>
            <a:pPr algn="ctr"/>
            <a:r>
              <a:rPr lang="en-CA" sz="3200" dirty="0" smtClean="0">
                <a:solidFill>
                  <a:srgbClr val="365254"/>
                </a:solidFill>
              </a:rPr>
              <a:t>cihi.ca</a:t>
            </a:r>
            <a:endParaRPr lang="en-CA" sz="3200" dirty="0">
              <a:solidFill>
                <a:srgbClr val="365254"/>
              </a:solidFill>
            </a:endParaRPr>
          </a:p>
        </p:txBody>
      </p:sp>
      <p:sp>
        <p:nvSpPr>
          <p:cNvPr id="7" name="TextBox 6"/>
          <p:cNvSpPr txBox="1"/>
          <p:nvPr userDrawn="1"/>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8356" y="4794473"/>
            <a:ext cx="266355" cy="216000"/>
          </a:xfrm>
          <a:prstGeom prst="rect">
            <a:avLst/>
          </a:prstGeom>
        </p:spPr>
      </p:pic>
    </p:spTree>
    <p:extLst>
      <p:ext uri="{BB962C8B-B14F-4D97-AF65-F5344CB8AC3E}">
        <p14:creationId xmlns:p14="http://schemas.microsoft.com/office/powerpoint/2010/main" val="155594942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28650" y="4767263"/>
            <a:ext cx="2057400" cy="273844"/>
          </a:xfrm>
          <a:prstGeom prst="rect">
            <a:avLst/>
          </a:prstGeom>
        </p:spPr>
        <p:txBody>
          <a:bodyPr lIns="68580" tIns="34290" rIns="68580" bIns="34290"/>
          <a:lstStyle/>
          <a:p>
            <a:fld id="{603DE159-5EFE-4B00-A920-A5E8681354AB}" type="datetimeFigureOut">
              <a:rPr lang="en-CA" smtClean="0"/>
              <a:t>14/09/2018</a:t>
            </a:fld>
            <a:endParaRPr lang="en-CA"/>
          </a:p>
        </p:txBody>
      </p:sp>
      <p:sp>
        <p:nvSpPr>
          <p:cNvPr id="5" name="Footer Placeholder 4"/>
          <p:cNvSpPr>
            <a:spLocks noGrp="1"/>
          </p:cNvSpPr>
          <p:nvPr>
            <p:ph type="ftr" sz="quarter" idx="11"/>
          </p:nvPr>
        </p:nvSpPr>
        <p:spPr>
          <a:xfrm>
            <a:off x="3028950" y="4767263"/>
            <a:ext cx="3086100" cy="273844"/>
          </a:xfrm>
          <a:prstGeom prst="rect">
            <a:avLst/>
          </a:prstGeom>
        </p:spPr>
        <p:txBody>
          <a:bodyPr lIns="68580" tIns="34290" rIns="68580" bIns="34290"/>
          <a:lstStyle/>
          <a:p>
            <a:endParaRPr lang="en-CA"/>
          </a:p>
        </p:txBody>
      </p:sp>
      <p:sp>
        <p:nvSpPr>
          <p:cNvPr id="6" name="Slide Number Placeholder 5"/>
          <p:cNvSpPr>
            <a:spLocks noGrp="1"/>
          </p:cNvSpPr>
          <p:nvPr>
            <p:ph type="sldNum" sz="quarter" idx="12"/>
          </p:nvPr>
        </p:nvSpPr>
        <p:spPr/>
        <p:txBody>
          <a:bodyPr/>
          <a:lstStyle/>
          <a:p>
            <a:fld id="{46937B72-5F5B-4281-85F4-3D088F452E66}" type="slidenum">
              <a:rPr lang="en-CA" smtClean="0"/>
              <a:t>‹#›</a:t>
            </a:fld>
            <a:endParaRPr lang="en-CA"/>
          </a:p>
        </p:txBody>
      </p:sp>
    </p:spTree>
    <p:extLst>
      <p:ext uri="{BB962C8B-B14F-4D97-AF65-F5344CB8AC3E}">
        <p14:creationId xmlns:p14="http://schemas.microsoft.com/office/powerpoint/2010/main" val="1159582333"/>
      </p:ext>
    </p:extLst>
  </p:cSld>
  <p:clrMapOvr>
    <a:masterClrMapping/>
  </p:clrMapOvr>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1640" y="1732211"/>
            <a:ext cx="6335176" cy="461665"/>
          </a:xfrm>
        </p:spPr>
        <p:txBody>
          <a:bodyPr wrap="square" lIns="0" tIns="0" rIns="0" bIns="0" anchor="b" anchorCtr="0">
            <a:spAutoFit/>
          </a:bodyPr>
          <a:lstStyle>
            <a:lvl1pPr algn="l">
              <a:lnSpc>
                <a:spcPts val="3600"/>
              </a:lnSpc>
              <a:defRPr sz="3600" b="1">
                <a:solidFill>
                  <a:srgbClr val="365254"/>
                </a:solidFill>
              </a:defRPr>
            </a:lvl1pPr>
          </a:lstStyle>
          <a:p>
            <a:r>
              <a:rPr lang="en-US" dirty="0" smtClean="0"/>
              <a:t>Click to edit title</a:t>
            </a:r>
            <a:endParaRPr lang="en-CA" dirty="0"/>
          </a:p>
        </p:txBody>
      </p:sp>
      <p:sp>
        <p:nvSpPr>
          <p:cNvPr id="6" name="TextBox 5"/>
          <p:cNvSpPr txBox="1"/>
          <p:nvPr userDrawn="1"/>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sp>
        <p:nvSpPr>
          <p:cNvPr id="7" name="TextBox 6"/>
          <p:cNvSpPr txBox="1"/>
          <p:nvPr userDrawn="1"/>
        </p:nvSpPr>
        <p:spPr>
          <a:xfrm>
            <a:off x="1290112" y="3579862"/>
            <a:ext cx="6336704" cy="276999"/>
          </a:xfrm>
          <a:prstGeom prst="rect">
            <a:avLst/>
          </a:prstGeom>
          <a:noFill/>
        </p:spPr>
        <p:txBody>
          <a:bodyPr wrap="square" lIns="0" tIns="0" rIns="0" bIns="0" rtlCol="0" anchor="b" anchorCtr="0">
            <a:spAutoFit/>
          </a:bodyPr>
          <a:lstStyle/>
          <a:p>
            <a:r>
              <a:rPr lang="fr-CA" dirty="0" smtClean="0">
                <a:solidFill>
                  <a:srgbClr val="ED7024"/>
                </a:solidFill>
              </a:rPr>
              <a:t>Institut canadien d’information sur la santé</a:t>
            </a:r>
            <a:endParaRPr lang="fr-CA" dirty="0">
              <a:solidFill>
                <a:srgbClr val="ED7024"/>
              </a:solidFill>
            </a:endParaRPr>
          </a:p>
        </p:txBody>
      </p:sp>
      <p:sp>
        <p:nvSpPr>
          <p:cNvPr id="9" name="Content Placeholder 3"/>
          <p:cNvSpPr>
            <a:spLocks noGrp="1"/>
          </p:cNvSpPr>
          <p:nvPr>
            <p:ph sz="quarter" idx="17" hasCustomPrompt="1"/>
          </p:nvPr>
        </p:nvSpPr>
        <p:spPr bwMode="black">
          <a:xfrm>
            <a:off x="258038" y="4763092"/>
            <a:ext cx="2657778" cy="276999"/>
          </a:xfrm>
          <a:prstGeom prst="rect">
            <a:avLst/>
          </a:prstGeom>
          <a:noFill/>
        </p:spPr>
        <p:txBody>
          <a:bodyPr wrap="square" lIns="0" tIns="0" rIns="0" bIns="0" numCol="1" spcCol="36000" anchor="ctr" anchorCtr="0">
            <a:spAutoFit/>
          </a:bodyPr>
          <a:lstStyle>
            <a:lvl1pPr marL="0" indent="0" algn="l">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smtClean="0"/>
              <a:t>Month XX, 20XX</a:t>
            </a:r>
            <a:endParaRPr lang="en-CA"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6481417" y="4839713"/>
            <a:ext cx="178815" cy="144000"/>
          </a:xfrm>
          <a:prstGeom prst="rect">
            <a:avLst/>
          </a:prstGeom>
        </p:spPr>
      </p:pic>
      <p:sp>
        <p:nvSpPr>
          <p:cNvPr id="11" name="Content Placeholder 3"/>
          <p:cNvSpPr>
            <a:spLocks noGrp="1"/>
          </p:cNvSpPr>
          <p:nvPr>
            <p:ph sz="quarter" idx="11" hasCustomPrompt="1"/>
          </p:nvPr>
        </p:nvSpPr>
        <p:spPr bwMode="black">
          <a:xfrm>
            <a:off x="2987823" y="4763091"/>
            <a:ext cx="2448273" cy="276999"/>
          </a:xfrm>
          <a:prstGeom prst="rect">
            <a:avLst/>
          </a:prstGeom>
          <a:noFill/>
        </p:spPr>
        <p:txBody>
          <a:bodyPr wrap="square" lIns="0" tIns="0" rIns="0" bIns="0" numCol="1" spcCol="36000" anchor="ctr" anchorCtr="0">
            <a:spAutoFit/>
          </a:bodyPr>
          <a:lstStyle>
            <a:lvl1pPr marL="0" indent="0" algn="r">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smtClean="0"/>
              <a:t>xxxx@cihi.ca</a:t>
            </a:r>
            <a:endParaRPr lang="en-CA" dirty="0"/>
          </a:p>
        </p:txBody>
      </p:sp>
      <p:sp>
        <p:nvSpPr>
          <p:cNvPr id="12" name="Text Placeholder 14"/>
          <p:cNvSpPr>
            <a:spLocks noGrp="1"/>
          </p:cNvSpPr>
          <p:nvPr>
            <p:ph type="body" sz="quarter" idx="14" hasCustomPrompt="1"/>
          </p:nvPr>
        </p:nvSpPr>
        <p:spPr>
          <a:xfrm>
            <a:off x="1294329" y="2284413"/>
            <a:ext cx="6332487" cy="276486"/>
          </a:xfrm>
          <a:prstGeom prst="rect">
            <a:avLst/>
          </a:prstGeom>
        </p:spPr>
        <p:txBody>
          <a:bodyPr wrap="square" lIns="0" tIns="0" rIns="0" bIns="0">
            <a:spAutoFit/>
          </a:bodyPr>
          <a:lstStyle>
            <a:lvl1pPr marL="0" marR="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sz="2200" b="0">
                <a:solidFill>
                  <a:srgbClr val="177784"/>
                </a:solidFill>
              </a:defRPr>
            </a:lvl1pPr>
            <a:lvl2pPr marL="457200" indent="0">
              <a:buNone/>
              <a:defRPr sz="2200">
                <a:solidFill>
                  <a:srgbClr val="14838E"/>
                </a:solidFill>
              </a:defRPr>
            </a:lvl2pPr>
            <a:lvl3pPr marL="914400" indent="0">
              <a:buNone/>
              <a:defRPr sz="2200">
                <a:solidFill>
                  <a:srgbClr val="14838E"/>
                </a:solidFill>
              </a:defRPr>
            </a:lvl3pPr>
            <a:lvl4pPr marL="1371600" indent="0">
              <a:buNone/>
              <a:defRPr sz="2200">
                <a:solidFill>
                  <a:srgbClr val="14838E"/>
                </a:solidFill>
              </a:defRPr>
            </a:lvl4pPr>
            <a:lvl5pPr marL="1828800" indent="0">
              <a:buNone/>
              <a:defRPr sz="2200">
                <a:solidFill>
                  <a:srgbClr val="14838E"/>
                </a:solidFill>
              </a:defRPr>
            </a:lvl5pPr>
          </a:lstStyle>
          <a:p>
            <a:pPr marL="0" marR="0" lvl="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a:pPr>
            <a:r>
              <a:rPr lang="en-US" dirty="0" smtClean="0"/>
              <a:t>Subtitle and/or presenter</a:t>
            </a:r>
            <a:endParaRPr lang="en-CA" dirty="0" smtClean="0"/>
          </a:p>
        </p:txBody>
      </p:sp>
      <p:grpSp>
        <p:nvGrpSpPr>
          <p:cNvPr id="20" name="Group 19"/>
          <p:cNvGrpSpPr/>
          <p:nvPr userDrawn="1"/>
        </p:nvGrpSpPr>
        <p:grpSpPr>
          <a:xfrm>
            <a:off x="8001000" y="4680269"/>
            <a:ext cx="990600" cy="406081"/>
            <a:chOff x="8001000" y="4680269"/>
            <a:chExt cx="990600" cy="406081"/>
          </a:xfrm>
        </p:grpSpPr>
        <p:sp>
          <p:nvSpPr>
            <p:cNvPr id="21" name="Rectangle 20"/>
            <p:cNvSpPr/>
            <p:nvPr userDrawn="1"/>
          </p:nvSpPr>
          <p:spPr>
            <a:xfrm>
              <a:off x="8001000" y="4680269"/>
              <a:ext cx="990600" cy="406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42241" y="4739484"/>
              <a:ext cx="885999" cy="317055"/>
            </a:xfrm>
            <a:prstGeom prst="rect">
              <a:avLst/>
            </a:prstGeom>
          </p:spPr>
        </p:pic>
      </p:grpSp>
      <p:sp>
        <p:nvSpPr>
          <p:cNvPr id="13" name="TextBox 12"/>
          <p:cNvSpPr txBox="1"/>
          <p:nvPr userDrawn="1"/>
        </p:nvSpPr>
        <p:spPr bwMode="black">
          <a:xfrm>
            <a:off x="5336588" y="4711832"/>
            <a:ext cx="2376264" cy="369332"/>
          </a:xfrm>
          <a:prstGeom prst="rect">
            <a:avLst/>
          </a:prstGeom>
          <a:noFill/>
        </p:spPr>
        <p:txBody>
          <a:bodyPr wrap="square" rtlCol="0">
            <a:spAutoFit/>
          </a:bodyPr>
          <a:lstStyle/>
          <a:p>
            <a:pPr algn="r">
              <a:tabLst>
                <a:tab pos="1257300" algn="l"/>
              </a:tabLst>
            </a:pPr>
            <a:r>
              <a:rPr lang="fr-CA" dirty="0" smtClean="0">
                <a:solidFill>
                  <a:schemeClr val="bg1"/>
                </a:solidFill>
              </a:rPr>
              <a:t>   icis.ca</a:t>
            </a:r>
            <a:r>
              <a:rPr lang="en-US" dirty="0" smtClean="0"/>
              <a:t>	</a:t>
            </a:r>
            <a:r>
              <a:rPr lang="fr-CA" dirty="0" smtClean="0">
                <a:solidFill>
                  <a:schemeClr val="bg1"/>
                </a:solidFill>
              </a:rPr>
              <a:t>@cihi_icis</a:t>
            </a:r>
            <a:endParaRPr lang="fr-CA" dirty="0">
              <a:solidFill>
                <a:schemeClr val="bg1"/>
              </a:solidFill>
            </a:endParaRPr>
          </a:p>
        </p:txBody>
      </p:sp>
    </p:spTree>
    <p:extLst>
      <p:ext uri="{BB962C8B-B14F-4D97-AF65-F5344CB8AC3E}">
        <p14:creationId xmlns:p14="http://schemas.microsoft.com/office/powerpoint/2010/main" val="3584020775"/>
      </p:ext>
    </p:extLst>
  </p:cSld>
  <p:clrMapOvr>
    <a:masterClrMapping/>
  </p:clrMapOvr>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2_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fr-CA" sz="1000" dirty="0"/>
          </a:p>
        </p:txBody>
      </p:sp>
      <p:sp>
        <p:nvSpPr>
          <p:cNvPr id="11" name="Text Placeholder 10"/>
          <p:cNvSpPr>
            <a:spLocks noGrp="1"/>
          </p:cNvSpPr>
          <p:nvPr>
            <p:ph type="body" sz="quarter" idx="10" hasCustomPrompt="1"/>
          </p:nvPr>
        </p:nvSpPr>
        <p:spPr>
          <a:xfrm>
            <a:off x="708660" y="1370474"/>
            <a:ext cx="72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Tree>
    <p:extLst>
      <p:ext uri="{BB962C8B-B14F-4D97-AF65-F5344CB8AC3E}">
        <p14:creationId xmlns:p14="http://schemas.microsoft.com/office/powerpoint/2010/main" val="349117229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2_Content slide with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with headers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fr-CA" sz="1000" dirty="0"/>
          </a:p>
        </p:txBody>
      </p:sp>
      <p:sp>
        <p:nvSpPr>
          <p:cNvPr id="12" name="Text Placeholder 10"/>
          <p:cNvSpPr>
            <a:spLocks noGrp="1"/>
          </p:cNvSpPr>
          <p:nvPr>
            <p:ph type="body" sz="quarter" idx="14" hasCustomPrompt="1"/>
          </p:nvPr>
        </p:nvSpPr>
        <p:spPr>
          <a:xfrm>
            <a:off x="712146" y="1376192"/>
            <a:ext cx="72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Tree>
    <p:extLst>
      <p:ext uri="{BB962C8B-B14F-4D97-AF65-F5344CB8AC3E}">
        <p14:creationId xmlns:p14="http://schemas.microsoft.com/office/powerpoint/2010/main" val="308568395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2_2 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smtClean="0"/>
              <a:t>2 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fr-CA" sz="1000" dirty="0"/>
          </a:p>
        </p:txBody>
      </p:sp>
      <p:sp>
        <p:nvSpPr>
          <p:cNvPr id="11" name="Text Placeholder 10"/>
          <p:cNvSpPr>
            <a:spLocks noGrp="1"/>
          </p:cNvSpPr>
          <p:nvPr>
            <p:ph type="body" sz="quarter" idx="10" hasCustomPrompt="1"/>
          </p:nvPr>
        </p:nvSpPr>
        <p:spPr>
          <a:xfrm>
            <a:off x="709286" y="1370474"/>
            <a:ext cx="36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
        <p:nvSpPr>
          <p:cNvPr id="6" name="Text Placeholder 10"/>
          <p:cNvSpPr>
            <a:spLocks noGrp="1"/>
          </p:cNvSpPr>
          <p:nvPr>
            <p:ph type="body" sz="quarter" idx="11" hasCustomPrompt="1"/>
          </p:nvPr>
        </p:nvSpPr>
        <p:spPr>
          <a:xfrm>
            <a:off x="4688961" y="1370474"/>
            <a:ext cx="36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Tree>
    <p:extLst>
      <p:ext uri="{BB962C8B-B14F-4D97-AF65-F5344CB8AC3E}">
        <p14:creationId xmlns:p14="http://schemas.microsoft.com/office/powerpoint/2010/main" val="163926710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2_2 Content slide with header">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fr-CA" sz="1000" dirty="0"/>
          </a:p>
        </p:txBody>
      </p:sp>
      <p:sp>
        <p:nvSpPr>
          <p:cNvPr id="13"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smtClean="0"/>
              <a:t>2-column content  with headers — Slide title</a:t>
            </a:r>
            <a:endParaRPr lang="en-CA" dirty="0"/>
          </a:p>
        </p:txBody>
      </p:sp>
      <p:sp>
        <p:nvSpPr>
          <p:cNvPr id="22" name="Text Placeholder 10"/>
          <p:cNvSpPr>
            <a:spLocks noGrp="1"/>
          </p:cNvSpPr>
          <p:nvPr>
            <p:ph type="body" sz="quarter" idx="14" hasCustomPrompt="1"/>
          </p:nvPr>
        </p:nvSpPr>
        <p:spPr>
          <a:xfrm>
            <a:off x="712146" y="1376192"/>
            <a:ext cx="36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Clr>
                <a:srgbClr val="365254"/>
              </a:buClr>
              <a:buSzPct val="100000"/>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
        <p:nvSpPr>
          <p:cNvPr id="23" name="Text Placeholder 10"/>
          <p:cNvSpPr>
            <a:spLocks noGrp="1"/>
          </p:cNvSpPr>
          <p:nvPr>
            <p:ph type="body" sz="quarter" idx="15" hasCustomPrompt="1"/>
          </p:nvPr>
        </p:nvSpPr>
        <p:spPr>
          <a:xfrm>
            <a:off x="4688961" y="1376192"/>
            <a:ext cx="36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Tree>
    <p:extLst>
      <p:ext uri="{BB962C8B-B14F-4D97-AF65-F5344CB8AC3E}">
        <p14:creationId xmlns:p14="http://schemas.microsoft.com/office/powerpoint/2010/main" val="1410013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9"/>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1BF65A14-27F3-46B9-BF29-5A1C2B13E6E3}" type="datetimeFigureOut">
              <a:rPr lang="en-CA" smtClean="0"/>
              <a:t>14/09/2018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05A8334-9369-44D4-A315-FEF68A97AEA3}" type="slidenum">
              <a:rPr lang="en-CA" smtClean="0"/>
              <a:pPr/>
              <a:t>‹#›</a:t>
            </a:fld>
            <a:endParaRPr lang="en-CA" dirty="0"/>
          </a:p>
        </p:txBody>
      </p:sp>
    </p:spTree>
    <p:extLst>
      <p:ext uri="{BB962C8B-B14F-4D97-AF65-F5344CB8AC3E}">
        <p14:creationId xmlns:p14="http://schemas.microsoft.com/office/powerpoint/2010/main" val="8988023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2_Title Only">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fr-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Title only layout — Slide title</a:t>
            </a:r>
          </a:p>
        </p:txBody>
      </p:sp>
    </p:spTree>
    <p:extLst>
      <p:ext uri="{BB962C8B-B14F-4D97-AF65-F5344CB8AC3E}">
        <p14:creationId xmlns:p14="http://schemas.microsoft.com/office/powerpoint/2010/main" val="199452813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2_Blank">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fr-CA" sz="1000" dirty="0"/>
          </a:p>
        </p:txBody>
      </p:sp>
    </p:spTree>
    <p:extLst>
      <p:ext uri="{BB962C8B-B14F-4D97-AF65-F5344CB8AC3E}">
        <p14:creationId xmlns:p14="http://schemas.microsoft.com/office/powerpoint/2010/main" val="419433082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2_Section Slide 1">
    <p:bg>
      <p:bgPr>
        <a:solidFill>
          <a:schemeClr val="bg1"/>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fr-CA" sz="1000" dirty="0"/>
          </a:p>
        </p:txBody>
      </p:sp>
      <p:sp>
        <p:nvSpPr>
          <p:cNvPr id="8" name="Text Placeholder 7"/>
          <p:cNvSpPr>
            <a:spLocks noGrp="1"/>
          </p:cNvSpPr>
          <p:nvPr>
            <p:ph type="body" sz="quarter" idx="14" hasCustomPrompt="1"/>
          </p:nvPr>
        </p:nvSpPr>
        <p:spPr>
          <a:xfrm>
            <a:off x="4067944" y="1969021"/>
            <a:ext cx="4320000" cy="1205458"/>
          </a:xfrm>
          <a:prstGeom prst="rect">
            <a:avLst/>
          </a:prstGeom>
          <a:noFill/>
        </p:spPr>
        <p:txBody>
          <a:bodyPr wrap="square" lIns="0" tIns="0" rIns="0" bIns="0" anchor="ctr" anchorCtr="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a:solidFill>
                  <a:srgbClr val="365254"/>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rgbClr val="177784"/>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Section title</a:t>
            </a:r>
          </a:p>
          <a:p>
            <a:pPr lvl="1"/>
            <a:r>
              <a:rPr lang="en-US" dirty="0" smtClean="0"/>
              <a:t>Extra text or content</a:t>
            </a:r>
          </a:p>
          <a:p>
            <a:pPr lvl="2"/>
            <a:r>
              <a:rPr lang="en-US" dirty="0" smtClean="0"/>
              <a:t>Extra information</a:t>
            </a:r>
          </a:p>
        </p:txBody>
      </p:sp>
      <p:sp>
        <p:nvSpPr>
          <p:cNvPr id="14"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Tree>
    <p:extLst>
      <p:ext uri="{BB962C8B-B14F-4D97-AF65-F5344CB8AC3E}">
        <p14:creationId xmlns:p14="http://schemas.microsoft.com/office/powerpoint/2010/main" val="300715925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2_Section slide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fr-CA" sz="1000" dirty="0"/>
          </a:p>
        </p:txBody>
      </p:sp>
      <p:sp>
        <p:nvSpPr>
          <p:cNvPr id="8" name="Text Placeholder 7"/>
          <p:cNvSpPr>
            <a:spLocks noGrp="1"/>
          </p:cNvSpPr>
          <p:nvPr>
            <p:ph type="body" sz="quarter" idx="14" hasCustomPrompt="1"/>
          </p:nvPr>
        </p:nvSpPr>
        <p:spPr>
          <a:xfrm>
            <a:off x="1186954" y="1217091"/>
            <a:ext cx="7957046" cy="2241478"/>
          </a:xfrm>
          <a:prstGeom prst="rect">
            <a:avLst/>
          </a:prstGeom>
          <a:solidFill>
            <a:srgbClr val="00A199"/>
          </a:solidFill>
        </p:spPr>
        <p:txBody>
          <a:bodyPr wrap="square" lIns="180000" tIns="522000" rIns="0" bIns="52200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baseline="0">
                <a:solidFill>
                  <a:schemeClr val="bg1"/>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chemeClr val="bg1"/>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bg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Section title</a:t>
            </a:r>
          </a:p>
          <a:p>
            <a:pPr lvl="1"/>
            <a:r>
              <a:rPr lang="en-US" dirty="0" smtClean="0"/>
              <a:t>Extra text or content</a:t>
            </a:r>
          </a:p>
          <a:p>
            <a:pPr lvl="2"/>
            <a:r>
              <a:rPr lang="en-US" dirty="0" smtClean="0"/>
              <a:t>Extra information</a:t>
            </a:r>
          </a:p>
        </p:txBody>
      </p:sp>
      <p:sp>
        <p:nvSpPr>
          <p:cNvPr id="5" name="Picture Placeholder 4"/>
          <p:cNvSpPr>
            <a:spLocks noGrp="1"/>
          </p:cNvSpPr>
          <p:nvPr>
            <p:ph type="pic" sz="quarter" idx="13" hasCustomPrompt="1"/>
          </p:nvPr>
        </p:nvSpPr>
        <p:spPr>
          <a:xfrm>
            <a:off x="6762152" y="368076"/>
            <a:ext cx="1481960" cy="1483593"/>
          </a:xfrm>
          <a:prstGeom prst="rect">
            <a:avLst/>
          </a:prstGeom>
        </p:spPr>
        <p:txBody>
          <a:bodyPr>
            <a:normAutofit/>
          </a:bodyPr>
          <a:lstStyle>
            <a:lvl1pPr marL="0" indent="0" algn="ctr">
              <a:buNone/>
              <a:defRPr sz="2000">
                <a:solidFill>
                  <a:srgbClr val="002060"/>
                </a:solidFill>
              </a:defRPr>
            </a:lvl1pPr>
          </a:lstStyle>
          <a:p>
            <a:r>
              <a:rPr lang="en-CA" dirty="0" smtClean="0"/>
              <a:t>Insert icon</a:t>
            </a:r>
            <a:br>
              <a:rPr lang="en-CA" dirty="0" smtClean="0"/>
            </a:br>
            <a:r>
              <a:rPr lang="en-CA" dirty="0" smtClean="0"/>
              <a:t>if needed</a:t>
            </a:r>
            <a:endParaRPr lang="en-CA" dirty="0"/>
          </a:p>
        </p:txBody>
      </p:sp>
    </p:spTree>
    <p:extLst>
      <p:ext uri="{BB962C8B-B14F-4D97-AF65-F5344CB8AC3E}">
        <p14:creationId xmlns:p14="http://schemas.microsoft.com/office/powerpoint/2010/main" val="192185616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2_Visual content 1">
    <p:bg>
      <p:bgPr>
        <a:solidFill>
          <a:srgbClr val="EDF7F5"/>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fr-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Visual content — Slide title</a:t>
            </a:r>
            <a:endParaRPr lang="en-CA" dirty="0"/>
          </a:p>
        </p:txBody>
      </p:sp>
      <p:sp>
        <p:nvSpPr>
          <p:cNvPr id="7" name="Content Placeholder 18"/>
          <p:cNvSpPr>
            <a:spLocks noGrp="1"/>
          </p:cNvSpPr>
          <p:nvPr>
            <p:ph sz="quarter" idx="11" hasCustomPrompt="1"/>
          </p:nvPr>
        </p:nvSpPr>
        <p:spPr>
          <a:xfrm>
            <a:off x="1149524" y="1707654"/>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
        <p:nvSpPr>
          <p:cNvPr id="8" name="Text Placeholder 10"/>
          <p:cNvSpPr>
            <a:spLocks noGrp="1"/>
          </p:cNvSpPr>
          <p:nvPr>
            <p:ph type="body" sz="quarter" idx="14" hasCustomPrompt="1"/>
          </p:nvPr>
        </p:nvSpPr>
        <p:spPr>
          <a:xfrm>
            <a:off x="4448609" y="2281684"/>
            <a:ext cx="3600000" cy="1154162"/>
          </a:xfrm>
          <a:prstGeom prst="rect">
            <a:avLst/>
          </a:prstGeom>
        </p:spPr>
        <p:txBody>
          <a:bodyPr wrap="square" lIns="0" tIns="0" rIns="0" bIns="0" anchor="ctr" anchorCtr="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1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text </a:t>
            </a:r>
          </a:p>
          <a:p>
            <a:pPr lvl="1"/>
            <a:r>
              <a:rPr lang="en-US" dirty="0" smtClean="0"/>
              <a:t>Bullet 1</a:t>
            </a:r>
          </a:p>
          <a:p>
            <a:pPr lvl="2"/>
            <a:r>
              <a:rPr lang="en-US" dirty="0" smtClean="0"/>
              <a:t>Bullet 2</a:t>
            </a:r>
          </a:p>
        </p:txBody>
      </p:sp>
    </p:spTree>
    <p:extLst>
      <p:ext uri="{BB962C8B-B14F-4D97-AF65-F5344CB8AC3E}">
        <p14:creationId xmlns:p14="http://schemas.microsoft.com/office/powerpoint/2010/main" val="2289135983"/>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2_Visual content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fr-CA" sz="1000" dirty="0"/>
          </a:p>
        </p:txBody>
      </p:sp>
      <p:sp>
        <p:nvSpPr>
          <p:cNvPr id="12" name="Text Placeholder 7"/>
          <p:cNvSpPr>
            <a:spLocks noGrp="1"/>
          </p:cNvSpPr>
          <p:nvPr>
            <p:ph type="body" sz="quarter" idx="14" hasCustomPrompt="1"/>
          </p:nvPr>
        </p:nvSpPr>
        <p:spPr>
          <a:xfrm>
            <a:off x="2664" y="1340970"/>
            <a:ext cx="4068000" cy="1374796"/>
          </a:xfrm>
          <a:prstGeom prst="rect">
            <a:avLst/>
          </a:prstGeom>
          <a:solidFill>
            <a:srgbClr val="14838E"/>
          </a:solidFill>
        </p:spPr>
        <p:txBody>
          <a:bodyPr wrap="square" lIns="288000" tIns="522000" rIns="720000" bIns="522000" anchor="t"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Sidebar text</a:t>
            </a:r>
          </a:p>
        </p:txBody>
      </p:sp>
      <p:sp>
        <p:nvSpPr>
          <p:cNvPr id="6"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Visual content -- Slide title</a:t>
            </a:r>
            <a:endParaRPr lang="en-CA" dirty="0"/>
          </a:p>
        </p:txBody>
      </p:sp>
      <p:sp>
        <p:nvSpPr>
          <p:cNvPr id="10" name="Text Placeholder 10"/>
          <p:cNvSpPr>
            <a:spLocks noGrp="1"/>
          </p:cNvSpPr>
          <p:nvPr>
            <p:ph type="body" sz="quarter" idx="15" hasCustomPrompt="1"/>
          </p:nvPr>
        </p:nvSpPr>
        <p:spPr>
          <a:xfrm>
            <a:off x="4448609" y="1348590"/>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100"/>
              </a:lnSpc>
              <a:spcBef>
                <a:spcPts val="600"/>
              </a:spcBef>
              <a:spcAft>
                <a:spcPts val="600"/>
              </a:spcAft>
              <a:buClrTx/>
              <a:buSzTx/>
              <a:buFont typeface="Calibri" panose="020F0502020204030204" pitchFamily="34" charset="0"/>
              <a:buChar char="•"/>
              <a:tabLst/>
              <a:defRPr sz="1700" b="0" baseline="0">
                <a:solidFill>
                  <a:schemeClr val="tx1"/>
                </a:solidFill>
              </a:defRPr>
            </a:lvl1pPr>
            <a:lvl2pPr marL="182563" indent="-176213">
              <a:lnSpc>
                <a:spcPts val="2100"/>
              </a:lnSpc>
              <a:spcBef>
                <a:spcPts val="600"/>
              </a:spcBef>
              <a:spcAft>
                <a:spcPts val="600"/>
              </a:spcAft>
              <a:buClrTx/>
              <a:buFont typeface="Calibri" panose="020F0502020204030204" pitchFamily="34" charset="0"/>
              <a:buChar char="•"/>
              <a:defRPr sz="1700" b="0">
                <a:solidFill>
                  <a:schemeClr val="tx1"/>
                </a:solidFill>
              </a:defRPr>
            </a:lvl2pPr>
            <a:lvl3pPr marL="182563" indent="-176213">
              <a:lnSpc>
                <a:spcPts val="2100"/>
              </a:lnSpc>
              <a:spcBef>
                <a:spcPts val="600"/>
              </a:spcBef>
              <a:spcAft>
                <a:spcPts val="600"/>
              </a:spcAft>
              <a:buClrTx/>
              <a:buFont typeface="Calibri" panose="020F050202020403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Bullet 1</a:t>
            </a:r>
          </a:p>
          <a:p>
            <a:pPr lvl="1"/>
            <a:r>
              <a:rPr lang="en-US" dirty="0" smtClean="0"/>
              <a:t>Bullet 2</a:t>
            </a:r>
          </a:p>
          <a:p>
            <a:pPr lvl="2"/>
            <a:r>
              <a:rPr lang="en-US" dirty="0" smtClean="0"/>
              <a:t>Bullet 3</a:t>
            </a:r>
          </a:p>
        </p:txBody>
      </p:sp>
    </p:spTree>
    <p:extLst>
      <p:ext uri="{BB962C8B-B14F-4D97-AF65-F5344CB8AC3E}">
        <p14:creationId xmlns:p14="http://schemas.microsoft.com/office/powerpoint/2010/main" val="256464464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2_Visual Break 01">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fr-CA" sz="1000" dirty="0"/>
          </a:p>
        </p:txBody>
      </p:sp>
      <p:sp>
        <p:nvSpPr>
          <p:cNvPr id="12" name="Text Placeholder 7"/>
          <p:cNvSpPr>
            <a:spLocks noGrp="1"/>
          </p:cNvSpPr>
          <p:nvPr>
            <p:ph type="body" sz="quarter" idx="14" hasCustomPrompt="1"/>
          </p:nvPr>
        </p:nvSpPr>
        <p:spPr>
          <a:xfrm>
            <a:off x="3900304" y="1563638"/>
            <a:ext cx="5243696" cy="1797860"/>
          </a:xfrm>
          <a:prstGeom prst="rect">
            <a:avLst/>
          </a:prstGeom>
          <a:solidFill>
            <a:srgbClr val="00A199"/>
          </a:solidFill>
        </p:spPr>
        <p:txBody>
          <a:bodyPr wrap="square" lIns="288000" tIns="522000" rIns="1260000" bIns="522000" anchor="ctr"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Visual break — Header text</a:t>
            </a:r>
          </a:p>
          <a:p>
            <a:pPr lvl="1"/>
            <a:r>
              <a:rPr lang="en-US" dirty="0" smtClean="0"/>
              <a:t>Extra text or content</a:t>
            </a:r>
          </a:p>
        </p:txBody>
      </p:sp>
      <p:sp>
        <p:nvSpPr>
          <p:cNvPr id="15"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Tree>
    <p:extLst>
      <p:ext uri="{BB962C8B-B14F-4D97-AF65-F5344CB8AC3E}">
        <p14:creationId xmlns:p14="http://schemas.microsoft.com/office/powerpoint/2010/main" val="1426039594"/>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2_Visual Break 02">
    <p:bg>
      <p:bgPr>
        <a:solidFill>
          <a:srgbClr val="EDF7F5"/>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3473450" cy="5143500"/>
          </a:xfrm>
          <a:prstGeom prst="rect">
            <a:avLst/>
          </a:prstGeom>
          <a:solidFill>
            <a:srgbClr val="CFE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fr-CA" sz="1000" dirty="0"/>
          </a:p>
        </p:txBody>
      </p:sp>
      <p:sp>
        <p:nvSpPr>
          <p:cNvPr id="8" name="Text Placeholder 10"/>
          <p:cNvSpPr>
            <a:spLocks noGrp="1"/>
          </p:cNvSpPr>
          <p:nvPr>
            <p:ph type="body" sz="quarter" idx="14" hasCustomPrompt="1"/>
          </p:nvPr>
        </p:nvSpPr>
        <p:spPr>
          <a:xfrm>
            <a:off x="4448609" y="915566"/>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2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Visual break — Header text </a:t>
            </a:r>
          </a:p>
          <a:p>
            <a:pPr lvl="1"/>
            <a:r>
              <a:rPr lang="en-US" dirty="0" smtClean="0"/>
              <a:t>Bullet 1</a:t>
            </a:r>
          </a:p>
          <a:p>
            <a:pPr lvl="2"/>
            <a:r>
              <a:rPr lang="en-US" dirty="0" smtClean="0"/>
              <a:t>Bullet 2</a:t>
            </a:r>
          </a:p>
        </p:txBody>
      </p:sp>
      <p:sp>
        <p:nvSpPr>
          <p:cNvPr id="10"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Tree>
    <p:extLst>
      <p:ext uri="{BB962C8B-B14F-4D97-AF65-F5344CB8AC3E}">
        <p14:creationId xmlns:p14="http://schemas.microsoft.com/office/powerpoint/2010/main" val="250261562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2_Questions">
    <p:bg>
      <p:bgPr>
        <a:solidFill>
          <a:srgbClr val="EDF7F5"/>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54928" y="752882"/>
            <a:ext cx="3971552" cy="3416815"/>
          </a:xfrm>
          <a:prstGeom prst="rect">
            <a:avLst/>
          </a:prstGeom>
          <a:noFill/>
          <a:ln>
            <a:noFill/>
          </a:ln>
        </p:spPr>
      </p:pic>
    </p:spTree>
    <p:extLst>
      <p:ext uri="{BB962C8B-B14F-4D97-AF65-F5344CB8AC3E}">
        <p14:creationId xmlns:p14="http://schemas.microsoft.com/office/powerpoint/2010/main" val="341504727"/>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2_Conclusion slide">
    <p:bg>
      <p:bgPr>
        <a:solidFill>
          <a:srgbClr val="EDF7F5"/>
        </a:solidFill>
        <a:effectLst/>
      </p:bgPr>
    </p:bg>
    <p:spTree>
      <p:nvGrpSpPr>
        <p:cNvPr id="1" name=""/>
        <p:cNvGrpSpPr/>
        <p:nvPr/>
      </p:nvGrpSpPr>
      <p:grpSpPr>
        <a:xfrm>
          <a:off x="0" y="0"/>
          <a:ext cx="0" cy="0"/>
          <a:chOff x="0" y="0"/>
          <a:chExt cx="0" cy="0"/>
        </a:xfrm>
      </p:grpSpPr>
      <p:sp>
        <p:nvSpPr>
          <p:cNvPr id="3" name="Rectangle 2"/>
          <p:cNvSpPr/>
          <p:nvPr userDrawn="1"/>
        </p:nvSpPr>
        <p:spPr>
          <a:xfrm>
            <a:off x="8381503" y="4640932"/>
            <a:ext cx="755576" cy="504056"/>
          </a:xfrm>
          <a:prstGeom prst="rect">
            <a:avLst/>
          </a:prstGeom>
          <a:solidFill>
            <a:srgbClr val="EDF7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16372" y="2091147"/>
            <a:ext cx="4975908" cy="696627"/>
          </a:xfrm>
          <a:prstGeom prst="rect">
            <a:avLst/>
          </a:prstGeom>
          <a:noFill/>
          <a:ln>
            <a:noFill/>
          </a:ln>
        </p:spPr>
      </p:pic>
      <p:sp>
        <p:nvSpPr>
          <p:cNvPr id="5" name="TextBox 4"/>
          <p:cNvSpPr txBox="1"/>
          <p:nvPr userDrawn="1"/>
        </p:nvSpPr>
        <p:spPr>
          <a:xfrm>
            <a:off x="7890377" y="4568416"/>
            <a:ext cx="1178336" cy="584775"/>
          </a:xfrm>
          <a:prstGeom prst="rect">
            <a:avLst/>
          </a:prstGeom>
          <a:noFill/>
        </p:spPr>
        <p:txBody>
          <a:bodyPr wrap="none" rtlCol="0">
            <a:spAutoFit/>
          </a:bodyPr>
          <a:lstStyle/>
          <a:p>
            <a:pPr algn="ctr"/>
            <a:r>
              <a:rPr lang="fr-CA" sz="3200" dirty="0" smtClean="0">
                <a:solidFill>
                  <a:srgbClr val="365254"/>
                </a:solidFill>
              </a:rPr>
              <a:t>icis.ca</a:t>
            </a:r>
            <a:endParaRPr lang="fr-CA" sz="3200" dirty="0">
              <a:solidFill>
                <a:srgbClr val="365254"/>
              </a:solidFill>
            </a:endParaRPr>
          </a:p>
        </p:txBody>
      </p:sp>
      <p:sp>
        <p:nvSpPr>
          <p:cNvPr id="7" name="TextBox 6"/>
          <p:cNvSpPr txBox="1"/>
          <p:nvPr userDrawn="1"/>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8356" y="4794473"/>
            <a:ext cx="266355" cy="216000"/>
          </a:xfrm>
          <a:prstGeom prst="rect">
            <a:avLst/>
          </a:prstGeom>
        </p:spPr>
      </p:pic>
    </p:spTree>
    <p:extLst>
      <p:ext uri="{BB962C8B-B14F-4D97-AF65-F5344CB8AC3E}">
        <p14:creationId xmlns:p14="http://schemas.microsoft.com/office/powerpoint/2010/main" val="333631489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18" Type="http://schemas.openxmlformats.org/officeDocument/2006/relationships/slideLayout" Target="../slideLayouts/slideLayout26.xml"/><Relationship Id="rId26" Type="http://schemas.openxmlformats.org/officeDocument/2006/relationships/slideLayout" Target="../slideLayouts/slideLayout34.xml"/><Relationship Id="rId39" Type="http://schemas.openxmlformats.org/officeDocument/2006/relationships/slideLayout" Target="../slideLayouts/slideLayout47.xml"/><Relationship Id="rId3" Type="http://schemas.openxmlformats.org/officeDocument/2006/relationships/slideLayout" Target="../slideLayouts/slideLayout11.xml"/><Relationship Id="rId21" Type="http://schemas.openxmlformats.org/officeDocument/2006/relationships/slideLayout" Target="../slideLayouts/slideLayout29.xml"/><Relationship Id="rId34" Type="http://schemas.openxmlformats.org/officeDocument/2006/relationships/slideLayout" Target="../slideLayouts/slideLayout42.xml"/><Relationship Id="rId42" Type="http://schemas.openxmlformats.org/officeDocument/2006/relationships/slideLayout" Target="../slideLayouts/slideLayout50.xml"/><Relationship Id="rId47" Type="http://schemas.openxmlformats.org/officeDocument/2006/relationships/image" Target="../media/image10.png"/><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slideLayout" Target="../slideLayouts/slideLayout25.xml"/><Relationship Id="rId25" Type="http://schemas.openxmlformats.org/officeDocument/2006/relationships/slideLayout" Target="../slideLayouts/slideLayout33.xml"/><Relationship Id="rId33" Type="http://schemas.openxmlformats.org/officeDocument/2006/relationships/slideLayout" Target="../slideLayouts/slideLayout41.xml"/><Relationship Id="rId38" Type="http://schemas.openxmlformats.org/officeDocument/2006/relationships/slideLayout" Target="../slideLayouts/slideLayout46.xml"/><Relationship Id="rId46" Type="http://schemas.openxmlformats.org/officeDocument/2006/relationships/theme" Target="../theme/theme2.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20" Type="http://schemas.openxmlformats.org/officeDocument/2006/relationships/slideLayout" Target="../slideLayouts/slideLayout28.xml"/><Relationship Id="rId29" Type="http://schemas.openxmlformats.org/officeDocument/2006/relationships/slideLayout" Target="../slideLayouts/slideLayout37.xml"/><Relationship Id="rId41" Type="http://schemas.openxmlformats.org/officeDocument/2006/relationships/slideLayout" Target="../slideLayouts/slideLayout49.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24" Type="http://schemas.openxmlformats.org/officeDocument/2006/relationships/slideLayout" Target="../slideLayouts/slideLayout32.xml"/><Relationship Id="rId32" Type="http://schemas.openxmlformats.org/officeDocument/2006/relationships/slideLayout" Target="../slideLayouts/slideLayout40.xml"/><Relationship Id="rId37" Type="http://schemas.openxmlformats.org/officeDocument/2006/relationships/slideLayout" Target="../slideLayouts/slideLayout45.xml"/><Relationship Id="rId40" Type="http://schemas.openxmlformats.org/officeDocument/2006/relationships/slideLayout" Target="../slideLayouts/slideLayout48.xml"/><Relationship Id="rId45" Type="http://schemas.openxmlformats.org/officeDocument/2006/relationships/slideLayout" Target="../slideLayouts/slideLayout53.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23" Type="http://schemas.openxmlformats.org/officeDocument/2006/relationships/slideLayout" Target="../slideLayouts/slideLayout31.xml"/><Relationship Id="rId28" Type="http://schemas.openxmlformats.org/officeDocument/2006/relationships/slideLayout" Target="../slideLayouts/slideLayout36.xml"/><Relationship Id="rId36" Type="http://schemas.openxmlformats.org/officeDocument/2006/relationships/slideLayout" Target="../slideLayouts/slideLayout44.xml"/><Relationship Id="rId10" Type="http://schemas.openxmlformats.org/officeDocument/2006/relationships/slideLayout" Target="../slideLayouts/slideLayout18.xml"/><Relationship Id="rId19" Type="http://schemas.openxmlformats.org/officeDocument/2006/relationships/slideLayout" Target="../slideLayouts/slideLayout27.xml"/><Relationship Id="rId31" Type="http://schemas.openxmlformats.org/officeDocument/2006/relationships/slideLayout" Target="../slideLayouts/slideLayout39.xml"/><Relationship Id="rId44" Type="http://schemas.openxmlformats.org/officeDocument/2006/relationships/slideLayout" Target="../slideLayouts/slideLayout52.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 Id="rId22" Type="http://schemas.openxmlformats.org/officeDocument/2006/relationships/slideLayout" Target="../slideLayouts/slideLayout30.xml"/><Relationship Id="rId27" Type="http://schemas.openxmlformats.org/officeDocument/2006/relationships/slideLayout" Target="../slideLayouts/slideLayout35.xml"/><Relationship Id="rId30" Type="http://schemas.openxmlformats.org/officeDocument/2006/relationships/slideLayout" Target="../slideLayouts/slideLayout38.xml"/><Relationship Id="rId35" Type="http://schemas.openxmlformats.org/officeDocument/2006/relationships/slideLayout" Target="../slideLayouts/slideLayout43.xml"/><Relationship Id="rId43" Type="http://schemas.openxmlformats.org/officeDocument/2006/relationships/slideLayout" Target="../slideLayouts/slideLayout5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61.xml"/><Relationship Id="rId13" Type="http://schemas.openxmlformats.org/officeDocument/2006/relationships/slideLayout" Target="../slideLayouts/slideLayout66.xml"/><Relationship Id="rId18" Type="http://schemas.openxmlformats.org/officeDocument/2006/relationships/slideLayout" Target="../slideLayouts/slideLayout71.xml"/><Relationship Id="rId26" Type="http://schemas.openxmlformats.org/officeDocument/2006/relationships/slideLayout" Target="../slideLayouts/slideLayout79.xml"/><Relationship Id="rId39" Type="http://schemas.openxmlformats.org/officeDocument/2006/relationships/slideLayout" Target="../slideLayouts/slideLayout92.xml"/><Relationship Id="rId3" Type="http://schemas.openxmlformats.org/officeDocument/2006/relationships/slideLayout" Target="../slideLayouts/slideLayout56.xml"/><Relationship Id="rId21" Type="http://schemas.openxmlformats.org/officeDocument/2006/relationships/slideLayout" Target="../slideLayouts/slideLayout74.xml"/><Relationship Id="rId34" Type="http://schemas.openxmlformats.org/officeDocument/2006/relationships/slideLayout" Target="../slideLayouts/slideLayout87.xml"/><Relationship Id="rId42" Type="http://schemas.openxmlformats.org/officeDocument/2006/relationships/slideLayout" Target="../slideLayouts/slideLayout95.xml"/><Relationship Id="rId47" Type="http://schemas.openxmlformats.org/officeDocument/2006/relationships/theme" Target="../theme/theme3.xml"/><Relationship Id="rId7" Type="http://schemas.openxmlformats.org/officeDocument/2006/relationships/slideLayout" Target="../slideLayouts/slideLayout60.xml"/><Relationship Id="rId12" Type="http://schemas.openxmlformats.org/officeDocument/2006/relationships/slideLayout" Target="../slideLayouts/slideLayout65.xml"/><Relationship Id="rId17" Type="http://schemas.openxmlformats.org/officeDocument/2006/relationships/slideLayout" Target="../slideLayouts/slideLayout70.xml"/><Relationship Id="rId25" Type="http://schemas.openxmlformats.org/officeDocument/2006/relationships/slideLayout" Target="../slideLayouts/slideLayout78.xml"/><Relationship Id="rId33" Type="http://schemas.openxmlformats.org/officeDocument/2006/relationships/slideLayout" Target="../slideLayouts/slideLayout86.xml"/><Relationship Id="rId38" Type="http://schemas.openxmlformats.org/officeDocument/2006/relationships/slideLayout" Target="../slideLayouts/slideLayout91.xml"/><Relationship Id="rId46" Type="http://schemas.openxmlformats.org/officeDocument/2006/relationships/slideLayout" Target="../slideLayouts/slideLayout99.xml"/><Relationship Id="rId2" Type="http://schemas.openxmlformats.org/officeDocument/2006/relationships/slideLayout" Target="../slideLayouts/slideLayout55.xml"/><Relationship Id="rId16" Type="http://schemas.openxmlformats.org/officeDocument/2006/relationships/slideLayout" Target="../slideLayouts/slideLayout69.xml"/><Relationship Id="rId20" Type="http://schemas.openxmlformats.org/officeDocument/2006/relationships/slideLayout" Target="../slideLayouts/slideLayout73.xml"/><Relationship Id="rId29" Type="http://schemas.openxmlformats.org/officeDocument/2006/relationships/slideLayout" Target="../slideLayouts/slideLayout82.xml"/><Relationship Id="rId41" Type="http://schemas.openxmlformats.org/officeDocument/2006/relationships/slideLayout" Target="../slideLayouts/slideLayout94.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24" Type="http://schemas.openxmlformats.org/officeDocument/2006/relationships/slideLayout" Target="../slideLayouts/slideLayout77.xml"/><Relationship Id="rId32" Type="http://schemas.openxmlformats.org/officeDocument/2006/relationships/slideLayout" Target="../slideLayouts/slideLayout85.xml"/><Relationship Id="rId37" Type="http://schemas.openxmlformats.org/officeDocument/2006/relationships/slideLayout" Target="../slideLayouts/slideLayout90.xml"/><Relationship Id="rId40" Type="http://schemas.openxmlformats.org/officeDocument/2006/relationships/slideLayout" Target="../slideLayouts/slideLayout93.xml"/><Relationship Id="rId45" Type="http://schemas.openxmlformats.org/officeDocument/2006/relationships/slideLayout" Target="../slideLayouts/slideLayout98.xml"/><Relationship Id="rId5" Type="http://schemas.openxmlformats.org/officeDocument/2006/relationships/slideLayout" Target="../slideLayouts/slideLayout58.xml"/><Relationship Id="rId15" Type="http://schemas.openxmlformats.org/officeDocument/2006/relationships/slideLayout" Target="../slideLayouts/slideLayout68.xml"/><Relationship Id="rId23" Type="http://schemas.openxmlformats.org/officeDocument/2006/relationships/slideLayout" Target="../slideLayouts/slideLayout76.xml"/><Relationship Id="rId28" Type="http://schemas.openxmlformats.org/officeDocument/2006/relationships/slideLayout" Target="../slideLayouts/slideLayout81.xml"/><Relationship Id="rId36" Type="http://schemas.openxmlformats.org/officeDocument/2006/relationships/slideLayout" Target="../slideLayouts/slideLayout89.xml"/><Relationship Id="rId10" Type="http://schemas.openxmlformats.org/officeDocument/2006/relationships/slideLayout" Target="../slideLayouts/slideLayout63.xml"/><Relationship Id="rId19" Type="http://schemas.openxmlformats.org/officeDocument/2006/relationships/slideLayout" Target="../slideLayouts/slideLayout72.xml"/><Relationship Id="rId31" Type="http://schemas.openxmlformats.org/officeDocument/2006/relationships/slideLayout" Target="../slideLayouts/slideLayout84.xml"/><Relationship Id="rId44" Type="http://schemas.openxmlformats.org/officeDocument/2006/relationships/slideLayout" Target="../slideLayouts/slideLayout97.xml"/><Relationship Id="rId4" Type="http://schemas.openxmlformats.org/officeDocument/2006/relationships/slideLayout" Target="../slideLayouts/slideLayout57.xml"/><Relationship Id="rId9" Type="http://schemas.openxmlformats.org/officeDocument/2006/relationships/slideLayout" Target="../slideLayouts/slideLayout62.xml"/><Relationship Id="rId14" Type="http://schemas.openxmlformats.org/officeDocument/2006/relationships/slideLayout" Target="../slideLayouts/slideLayout67.xml"/><Relationship Id="rId22" Type="http://schemas.openxmlformats.org/officeDocument/2006/relationships/slideLayout" Target="../slideLayouts/slideLayout75.xml"/><Relationship Id="rId27" Type="http://schemas.openxmlformats.org/officeDocument/2006/relationships/slideLayout" Target="../slideLayouts/slideLayout80.xml"/><Relationship Id="rId30" Type="http://schemas.openxmlformats.org/officeDocument/2006/relationships/slideLayout" Target="../slideLayouts/slideLayout83.xml"/><Relationship Id="rId35" Type="http://schemas.openxmlformats.org/officeDocument/2006/relationships/slideLayout" Target="../slideLayouts/slideLayout88.xml"/><Relationship Id="rId43" Type="http://schemas.openxmlformats.org/officeDocument/2006/relationships/slideLayout" Target="../slideLayouts/slideLayout96.xml"/><Relationship Id="rId48" Type="http://schemas.openxmlformats.org/officeDocument/2006/relationships/image" Target="../media/image10.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ext Placeholder 2"/>
          <p:cNvSpPr>
            <a:spLocks noGrp="1"/>
          </p:cNvSpPr>
          <p:nvPr>
            <p:ph type="body" idx="1"/>
          </p:nvPr>
        </p:nvSpPr>
        <p:spPr bwMode="auto">
          <a:xfrm>
            <a:off x="3563938" y="1689100"/>
            <a:ext cx="4176712" cy="187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lvl="0"/>
            <a:r>
              <a:rPr lang="en-CA" altLang="en-US"/>
              <a:t>Enter text here</a:t>
            </a:r>
          </a:p>
          <a:p>
            <a:pPr lvl="1"/>
            <a:r>
              <a:rPr lang="en-CA" altLang="en-US"/>
              <a:t>Enter text here</a:t>
            </a:r>
          </a:p>
          <a:p>
            <a:pPr lvl="2"/>
            <a:r>
              <a:rPr lang="en-CA" altLang="en-US"/>
              <a:t>Bullet</a:t>
            </a:r>
          </a:p>
        </p:txBody>
      </p:sp>
      <p:sp>
        <p:nvSpPr>
          <p:cNvPr id="6" name="Slide Number Placeholder 5"/>
          <p:cNvSpPr>
            <a:spLocks noGrp="1"/>
          </p:cNvSpPr>
          <p:nvPr>
            <p:ph type="sldNum" sz="quarter" idx="4"/>
          </p:nvPr>
        </p:nvSpPr>
        <p:spPr>
          <a:xfrm>
            <a:off x="3505200" y="4803775"/>
            <a:ext cx="2133600" cy="152400"/>
          </a:xfrm>
          <a:prstGeom prst="rect">
            <a:avLst/>
          </a:prstGeom>
        </p:spPr>
        <p:txBody>
          <a:bodyPr vert="horz" lIns="0" tIns="0" rIns="0" bIns="0" rtlCol="0" anchor="t" anchorCtr="0">
            <a:spAutoFit/>
          </a:bodyPr>
          <a:lstStyle>
            <a:lvl1pPr algn="ctr" fontAlgn="auto">
              <a:spcBef>
                <a:spcPts val="0"/>
              </a:spcBef>
              <a:spcAft>
                <a:spcPts val="0"/>
              </a:spcAft>
              <a:defRPr sz="1000">
                <a:solidFill>
                  <a:schemeClr val="tx1"/>
                </a:solidFill>
                <a:latin typeface="+mn-lt"/>
                <a:cs typeface="+mn-cs"/>
              </a:defRPr>
            </a:lvl1pPr>
          </a:lstStyle>
          <a:p>
            <a:pPr>
              <a:defRPr/>
            </a:pPr>
            <a:fld id="{8C2EEEE2-2B33-4EAF-8FCD-A63F99A7DF98}" type="slidenum">
              <a:rPr lang="en-CA"/>
              <a:pPr>
                <a:defRPr/>
              </a:pPr>
              <a:t>‹#›</a:t>
            </a:fld>
            <a:endParaRPr lang="en-CA" dirty="0"/>
          </a:p>
        </p:txBody>
      </p:sp>
      <p:pic>
        <p:nvPicPr>
          <p:cNvPr id="2052" name="Picture 12"/>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8464550" y="4794250"/>
            <a:ext cx="4968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1563688"/>
            <a:ext cx="144463" cy="1917700"/>
          </a:xfrm>
          <a:prstGeom prst="rect">
            <a:avLst/>
          </a:prstGeom>
          <a:solidFill>
            <a:srgbClr val="F481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rgbClr val="14838E"/>
              </a:solidFill>
            </a:endParaRPr>
          </a:p>
        </p:txBody>
      </p:sp>
      <p:sp>
        <p:nvSpPr>
          <p:cNvPr id="7" name="Rectangle 6"/>
          <p:cNvSpPr/>
          <p:nvPr/>
        </p:nvSpPr>
        <p:spPr>
          <a:xfrm>
            <a:off x="8999538" y="1563688"/>
            <a:ext cx="144462" cy="1917700"/>
          </a:xfrm>
          <a:prstGeom prst="rect">
            <a:avLst/>
          </a:prstGeom>
          <a:solidFill>
            <a:srgbClr val="F481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rgbClr val="14838E"/>
              </a:solidFill>
            </a:endParaRPr>
          </a:p>
        </p:txBody>
      </p:sp>
    </p:spTree>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66700" indent="-180975" algn="l" rtl="0" eaLnBrk="0" fontAlgn="base" hangingPunct="0">
        <a:lnSpc>
          <a:spcPts val="4800"/>
        </a:lnSpc>
        <a:spcBef>
          <a:spcPts val="600"/>
        </a:spcBef>
        <a:spcAft>
          <a:spcPts val="900"/>
        </a:spcAft>
        <a:buFont typeface="Calibri" pitchFamily="34" charset="0"/>
        <a:buChar char=" "/>
        <a:defRPr sz="4800" b="1" kern="1200">
          <a:solidFill>
            <a:srgbClr val="ED7024"/>
          </a:solidFill>
          <a:latin typeface="+mn-lt"/>
          <a:ea typeface="+mn-ea"/>
          <a:cs typeface="+mn-cs"/>
        </a:defRPr>
      </a:lvl1pPr>
      <a:lvl2pPr marL="266700" indent="-266700" algn="l" rtl="0" eaLnBrk="0" fontAlgn="base" hangingPunct="0">
        <a:spcBef>
          <a:spcPts val="600"/>
        </a:spcBef>
        <a:spcAft>
          <a:spcPts val="900"/>
        </a:spcAft>
        <a:buFont typeface="Courier New" pitchFamily="49" charset="0"/>
        <a:buChar char=" "/>
        <a:defRPr sz="3400" kern="1200">
          <a:solidFill>
            <a:srgbClr val="365254"/>
          </a:solidFill>
          <a:latin typeface="+mn-lt"/>
          <a:ea typeface="+mn-ea"/>
          <a:cs typeface="+mn-cs"/>
        </a:defRPr>
      </a:lvl2pPr>
      <a:lvl3pPr marL="447675" indent="-180975" algn="l" rtl="0" eaLnBrk="0" fontAlgn="base" hangingPunct="0">
        <a:lnSpc>
          <a:spcPts val="2400"/>
        </a:lnSpc>
        <a:spcBef>
          <a:spcPts val="600"/>
        </a:spcBef>
        <a:spcAft>
          <a:spcPts val="900"/>
        </a:spcAft>
        <a:buFont typeface="Arial" pitchFamily="34" charset="0"/>
        <a:buChar char="•"/>
        <a:defRPr sz="2200" b="1" kern="1200">
          <a:solidFill>
            <a:srgbClr val="365254"/>
          </a:solidFill>
          <a:latin typeface="+mn-lt"/>
          <a:ea typeface="+mn-ea"/>
          <a:cs typeface="+mn-cs"/>
        </a:defRPr>
      </a:lvl3pPr>
      <a:lvl4pPr marL="2667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667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BF65A14-27F3-46B9-BF29-5A1C2B13E6E3}" type="datetimeFigureOut">
              <a:rPr lang="en-CA" smtClean="0"/>
              <a:t>14/09/2018</a:t>
            </a:fld>
            <a:endParaRPr lang="en-CA"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05A8334-9369-44D4-A315-FEF68A97AEA3}" type="slidenum">
              <a:rPr lang="en-CA" smtClean="0"/>
              <a:pPr/>
              <a:t>‹#›</a:t>
            </a:fld>
            <a:endParaRPr lang="en-CA" dirty="0"/>
          </a:p>
        </p:txBody>
      </p:sp>
      <p:pic>
        <p:nvPicPr>
          <p:cNvPr id="7" name="Picture 6"/>
          <p:cNvPicPr>
            <a:picLocks noChangeAspect="1"/>
          </p:cNvPicPr>
          <p:nvPr userDrawn="1"/>
        </p:nvPicPr>
        <p:blipFill>
          <a:blip r:embed="rId47" cstate="print">
            <a:extLst>
              <a:ext uri="{28A0092B-C50C-407E-A947-70E740481C1C}">
                <a14:useLocalDpi xmlns:a14="http://schemas.microsoft.com/office/drawing/2010/main" val="0"/>
              </a:ext>
            </a:extLst>
          </a:blip>
          <a:stretch>
            <a:fillRect/>
          </a:stretch>
        </p:blipFill>
        <p:spPr>
          <a:xfrm>
            <a:off x="8466834" y="4794979"/>
            <a:ext cx="492170" cy="177296"/>
          </a:xfrm>
          <a:prstGeom prst="rect">
            <a:avLst/>
          </a:prstGeom>
        </p:spPr>
      </p:pic>
    </p:spTree>
    <p:extLst>
      <p:ext uri="{BB962C8B-B14F-4D97-AF65-F5344CB8AC3E}">
        <p14:creationId xmlns:p14="http://schemas.microsoft.com/office/powerpoint/2010/main" val="1290289300"/>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 id="2147483862" r:id="rId16"/>
    <p:sldLayoutId id="2147483863" r:id="rId17"/>
    <p:sldLayoutId id="2147483864" r:id="rId18"/>
    <p:sldLayoutId id="2147483865" r:id="rId19"/>
    <p:sldLayoutId id="2147483866" r:id="rId20"/>
    <p:sldLayoutId id="2147483867" r:id="rId21"/>
    <p:sldLayoutId id="2147483868" r:id="rId22"/>
    <p:sldLayoutId id="2147483869" r:id="rId23"/>
    <p:sldLayoutId id="2147483870" r:id="rId24"/>
    <p:sldLayoutId id="2147483871" r:id="rId25"/>
    <p:sldLayoutId id="2147483872" r:id="rId26"/>
    <p:sldLayoutId id="2147483873" r:id="rId27"/>
    <p:sldLayoutId id="2147483874" r:id="rId28"/>
    <p:sldLayoutId id="2147483875" r:id="rId29"/>
    <p:sldLayoutId id="2147483817" r:id="rId30"/>
    <p:sldLayoutId id="2147483819" r:id="rId31"/>
    <p:sldLayoutId id="2147483820" r:id="rId32"/>
    <p:sldLayoutId id="2147483821" r:id="rId33"/>
    <p:sldLayoutId id="2147483822" r:id="rId34"/>
    <p:sldLayoutId id="2147483823" r:id="rId35"/>
    <p:sldLayoutId id="2147483824" r:id="rId36"/>
    <p:sldLayoutId id="2147483825" r:id="rId37"/>
    <p:sldLayoutId id="2147483826" r:id="rId38"/>
    <p:sldLayoutId id="2147483827" r:id="rId39"/>
    <p:sldLayoutId id="2147483831" r:id="rId40"/>
    <p:sldLayoutId id="2147483832" r:id="rId41"/>
    <p:sldLayoutId id="2147483833" r:id="rId42"/>
    <p:sldLayoutId id="2147483834" r:id="rId43"/>
    <p:sldLayoutId id="2147483835" r:id="rId44"/>
    <p:sldLayoutId id="2147483845" r:id="rId4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40085"/>
            <a:ext cx="8229600" cy="423193"/>
          </a:xfrm>
          <a:prstGeom prst="rect">
            <a:avLst/>
          </a:prstGeom>
        </p:spPr>
        <p:txBody>
          <a:bodyPr vert="horz" lIns="0" tIns="0" rIns="0" bIns="0" rtlCol="0" anchor="t" anchorCtr="0">
            <a:spAutoFit/>
          </a:bodyPr>
          <a:lstStyle/>
          <a:p>
            <a:r>
              <a:rPr lang="en-US" smtClean="0"/>
              <a:t>Click to edit Master title style</a:t>
            </a:r>
            <a:endParaRPr lang="en-CA" dirty="0"/>
          </a:p>
        </p:txBody>
      </p:sp>
      <p:sp>
        <p:nvSpPr>
          <p:cNvPr id="6" name="Slide Number Placeholder 5"/>
          <p:cNvSpPr>
            <a:spLocks noGrp="1"/>
          </p:cNvSpPr>
          <p:nvPr>
            <p:ph type="sldNum" sz="quarter" idx="4"/>
          </p:nvPr>
        </p:nvSpPr>
        <p:spPr>
          <a:xfrm>
            <a:off x="3505200" y="4799062"/>
            <a:ext cx="2133600" cy="153888"/>
          </a:xfrm>
          <a:prstGeom prst="rect">
            <a:avLst/>
          </a:prstGeom>
        </p:spPr>
        <p:txBody>
          <a:bodyPr vert="horz" lIns="0" tIns="0" rIns="0" bIns="0" rtlCol="0" anchor="t" anchorCtr="0">
            <a:spAutoFit/>
          </a:bodyPr>
          <a:lstStyle>
            <a:lvl1pPr algn="ctr">
              <a:defRPr sz="1000">
                <a:solidFill>
                  <a:schemeClr val="tx1">
                    <a:tint val="75000"/>
                  </a:schemeClr>
                </a:solidFill>
              </a:defRPr>
            </a:lvl1pPr>
          </a:lstStyle>
          <a:p>
            <a:fld id="{705A8334-9369-44D4-A315-FEF68A97AEA3}" type="slidenum">
              <a:rPr lang="en-CA" smtClean="0"/>
              <a:pPr/>
              <a:t>‹#›</a:t>
            </a:fld>
            <a:endParaRPr lang="en-CA" dirty="0"/>
          </a:p>
        </p:txBody>
      </p:sp>
      <p:sp>
        <p:nvSpPr>
          <p:cNvPr id="10" name="Text Placeholder 9"/>
          <p:cNvSpPr>
            <a:spLocks noGrp="1"/>
          </p:cNvSpPr>
          <p:nvPr>
            <p:ph type="body" idx="1"/>
          </p:nvPr>
        </p:nvSpPr>
        <p:spPr>
          <a:xfrm>
            <a:off x="693093" y="1370474"/>
            <a:ext cx="8229600" cy="1962076"/>
          </a:xfrm>
          <a:prstGeom prst="rect">
            <a:avLst/>
          </a:prstGeom>
        </p:spPr>
        <p:txBody>
          <a:bodyPr vert="horz" lIns="0" tIns="0" rIns="0" bIns="0" rtlCol="0">
            <a:sp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pic>
        <p:nvPicPr>
          <p:cNvPr id="14" name="Picture 13"/>
          <p:cNvPicPr>
            <a:picLocks noChangeAspect="1"/>
          </p:cNvPicPr>
          <p:nvPr/>
        </p:nvPicPr>
        <p:blipFill>
          <a:blip r:embed="rId48" cstate="print">
            <a:extLst>
              <a:ext uri="{28A0092B-C50C-407E-A947-70E740481C1C}">
                <a14:useLocalDpi xmlns:a14="http://schemas.microsoft.com/office/drawing/2010/main" val="0"/>
              </a:ext>
            </a:extLst>
          </a:blip>
          <a:stretch>
            <a:fillRect/>
          </a:stretch>
        </p:blipFill>
        <p:spPr>
          <a:xfrm>
            <a:off x="8466834" y="4794979"/>
            <a:ext cx="492170" cy="177296"/>
          </a:xfrm>
          <a:prstGeom prst="rect">
            <a:avLst/>
          </a:prstGeom>
        </p:spPr>
      </p:pic>
    </p:spTree>
    <p:extLst>
      <p:ext uri="{BB962C8B-B14F-4D97-AF65-F5344CB8AC3E}">
        <p14:creationId xmlns:p14="http://schemas.microsoft.com/office/powerpoint/2010/main" val="2123235514"/>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 id="2147483889" r:id="rId12"/>
    <p:sldLayoutId id="2147483890" r:id="rId13"/>
    <p:sldLayoutId id="2147483891" r:id="rId14"/>
    <p:sldLayoutId id="2147483892" r:id="rId15"/>
    <p:sldLayoutId id="2147483893" r:id="rId16"/>
    <p:sldLayoutId id="2147483894" r:id="rId17"/>
    <p:sldLayoutId id="2147483895" r:id="rId18"/>
    <p:sldLayoutId id="2147483896" r:id="rId19"/>
    <p:sldLayoutId id="2147483897" r:id="rId20"/>
    <p:sldLayoutId id="2147483898" r:id="rId21"/>
    <p:sldLayoutId id="2147483899" r:id="rId22"/>
    <p:sldLayoutId id="2147483900" r:id="rId23"/>
    <p:sldLayoutId id="2147483901" r:id="rId24"/>
    <p:sldLayoutId id="2147483902" r:id="rId25"/>
    <p:sldLayoutId id="2147483903" r:id="rId26"/>
    <p:sldLayoutId id="2147483904" r:id="rId27"/>
    <p:sldLayoutId id="2147483905" r:id="rId28"/>
    <p:sldLayoutId id="2147483906" r:id="rId29"/>
    <p:sldLayoutId id="2147483907" r:id="rId30"/>
    <p:sldLayoutId id="2147483908" r:id="rId31"/>
    <p:sldLayoutId id="2147483909" r:id="rId32"/>
    <p:sldLayoutId id="2147483910" r:id="rId33"/>
    <p:sldLayoutId id="2147483911" r:id="rId34"/>
    <p:sldLayoutId id="2147483912" r:id="rId35"/>
    <p:sldLayoutId id="2147483913" r:id="rId36"/>
    <p:sldLayoutId id="2147483914" r:id="rId37"/>
    <p:sldLayoutId id="2147483915" r:id="rId38"/>
    <p:sldLayoutId id="2147483916" r:id="rId39"/>
    <p:sldLayoutId id="2147483917" r:id="rId40"/>
    <p:sldLayoutId id="2147483918" r:id="rId41"/>
    <p:sldLayoutId id="2147483919" r:id="rId42"/>
    <p:sldLayoutId id="2147483920" r:id="rId43"/>
    <p:sldLayoutId id="2147483921" r:id="rId44"/>
    <p:sldLayoutId id="2147483922" r:id="rId45"/>
    <p:sldLayoutId id="2147483923" r:id="rId46"/>
  </p:sldLayoutIdLst>
  <p:txStyles>
    <p:titleStyle>
      <a:lvl1pPr algn="l" defTabSz="914400" rtl="0" eaLnBrk="1" latinLnBrk="0" hangingPunct="1">
        <a:lnSpc>
          <a:spcPts val="3300"/>
        </a:lnSpc>
        <a:spcBef>
          <a:spcPct val="0"/>
        </a:spcBef>
        <a:buNone/>
        <a:defRPr sz="3300" kern="1200">
          <a:solidFill>
            <a:srgbClr val="365254"/>
          </a:solidFill>
          <a:latin typeface="+mj-lt"/>
          <a:ea typeface="+mj-ea"/>
          <a:cs typeface="+mj-cs"/>
        </a:defRPr>
      </a:lvl1pPr>
    </p:titleStyle>
    <p:bodyStyle>
      <a:lvl1pPr marL="180975" indent="-180975" algn="l" defTabSz="914400" rtl="0" eaLnBrk="1" latinLnBrk="0" hangingPunct="1">
        <a:lnSpc>
          <a:spcPts val="2100"/>
        </a:lnSpc>
        <a:spcBef>
          <a:spcPts val="600"/>
        </a:spcBef>
        <a:spcAft>
          <a:spcPts val="600"/>
        </a:spcAft>
        <a:buFont typeface="Arial" panose="020B0604020202020204" pitchFamily="34" charset="0"/>
        <a:buChar char="•"/>
        <a:defRPr sz="1700" b="1" kern="1200">
          <a:solidFill>
            <a:srgbClr val="365254"/>
          </a:solidFill>
          <a:latin typeface="+mn-lt"/>
          <a:ea typeface="+mn-ea"/>
          <a:cs typeface="+mn-cs"/>
        </a:defRPr>
      </a:lvl1pPr>
      <a:lvl2pPr marL="361950" indent="-171450" algn="l" defTabSz="914400" rtl="0" eaLnBrk="1" latinLnBrk="0" hangingPunct="1">
        <a:lnSpc>
          <a:spcPts val="2100"/>
        </a:lnSpc>
        <a:spcBef>
          <a:spcPts val="600"/>
        </a:spcBef>
        <a:spcAft>
          <a:spcPts val="600"/>
        </a:spcAft>
        <a:buFont typeface="Courier New" panose="02070309020205020404" pitchFamily="49" charset="0"/>
        <a:buChar char="-"/>
        <a:tabLst/>
        <a:defRPr sz="1600" kern="1200">
          <a:solidFill>
            <a:schemeClr val="tx1"/>
          </a:solidFill>
          <a:latin typeface="+mn-lt"/>
          <a:ea typeface="+mn-ea"/>
          <a:cs typeface="+mn-cs"/>
        </a:defRPr>
      </a:lvl2pPr>
      <a:lvl3pPr marL="361950" indent="-171450" algn="l" defTabSz="914400" rtl="0" eaLnBrk="1" latinLnBrk="0" hangingPunct="1">
        <a:lnSpc>
          <a:spcPts val="2100"/>
        </a:lnSpc>
        <a:spcBef>
          <a:spcPts val="600"/>
        </a:spcBef>
        <a:spcAft>
          <a:spcPts val="600"/>
        </a:spcAft>
        <a:buFont typeface="Courier New" panose="02070309020205020404" pitchFamily="49" charset="0"/>
        <a:buChar char="-"/>
        <a:defRPr sz="1600" kern="1200">
          <a:solidFill>
            <a:schemeClr val="tx1"/>
          </a:solidFill>
          <a:latin typeface="+mn-lt"/>
          <a:ea typeface="+mn-ea"/>
          <a:cs typeface="+mn-cs"/>
        </a:defRPr>
      </a:lvl3pPr>
      <a:lvl4pPr marL="361950" indent="-171450" algn="l" defTabSz="914400" rtl="0" eaLnBrk="1" latinLnBrk="0" hangingPunct="1">
        <a:lnSpc>
          <a:spcPts val="2100"/>
        </a:lnSpc>
        <a:spcBef>
          <a:spcPts val="600"/>
        </a:spcBef>
        <a:spcAft>
          <a:spcPts val="600"/>
        </a:spcAft>
        <a:buFont typeface="Courier New" panose="02070309020205020404" pitchFamily="49" charset="0"/>
        <a:buChar char="-"/>
        <a:defRPr sz="1600" kern="1200">
          <a:solidFill>
            <a:schemeClr val="tx1"/>
          </a:solidFill>
          <a:latin typeface="+mn-lt"/>
          <a:ea typeface="+mn-ea"/>
          <a:cs typeface="+mn-cs"/>
        </a:defRPr>
      </a:lvl4pPr>
      <a:lvl5pPr marL="361950" indent="-171450" algn="l" defTabSz="914400" rtl="0" eaLnBrk="1" latinLnBrk="0" hangingPunct="1">
        <a:lnSpc>
          <a:spcPts val="2100"/>
        </a:lnSpc>
        <a:spcBef>
          <a:spcPts val="600"/>
        </a:spcBef>
        <a:spcAft>
          <a:spcPts val="600"/>
        </a:spcAft>
        <a:buFont typeface="Courier New" panose="02070309020205020404" pitchFamily="49"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chart" Target="../charts/chart2.xml"/><Relationship Id="rId5" Type="http://schemas.openxmlformats.org/officeDocument/2006/relationships/notesSlide" Target="../notesSlides/notesSlide10.xml"/><Relationship Id="rId4"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 Id="rId6" Type="http://schemas.openxmlformats.org/officeDocument/2006/relationships/image" Target="../media/image35.png"/><Relationship Id="rId5" Type="http://schemas.openxmlformats.org/officeDocument/2006/relationships/notesSlide" Target="../notesSlides/notesSlide11.xml"/><Relationship Id="rId4"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image" Target="../media/image36.png"/><Relationship Id="rId5" Type="http://schemas.openxmlformats.org/officeDocument/2006/relationships/notesSlide" Target="../notesSlides/notesSlide12.xml"/><Relationship Id="rId4"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tags" Target="../tags/tag75.xml"/><Relationship Id="rId7" Type="http://schemas.openxmlformats.org/officeDocument/2006/relationships/image" Target="../media/image37.png"/><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hyperlink" Target="mailto:aide@icis.ca" TargetMode="External"/><Relationship Id="rId5" Type="http://schemas.openxmlformats.org/officeDocument/2006/relationships/notesSlide" Target="../notesSlides/notesSlide13.xml"/><Relationship Id="rId4"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8" Type="http://schemas.openxmlformats.org/officeDocument/2006/relationships/image" Target="../media/image38.png"/><Relationship Id="rId3" Type="http://schemas.openxmlformats.org/officeDocument/2006/relationships/tags" Target="../tags/tag78.xml"/><Relationship Id="rId7" Type="http://schemas.openxmlformats.org/officeDocument/2006/relationships/hyperlink" Target="https://www.cihi.ca/sites/default/files/measure_activity_based_fund_fr.pdf" TargetMode="External"/><Relationship Id="rId2" Type="http://schemas.openxmlformats.org/officeDocument/2006/relationships/tags" Target="../tags/tag77.xml"/><Relationship Id="rId1" Type="http://schemas.openxmlformats.org/officeDocument/2006/relationships/tags" Target="../tags/tag76.xml"/><Relationship Id="rId6" Type="http://schemas.openxmlformats.org/officeDocument/2006/relationships/hyperlink" Target="https://secure.cihi.ca/free_products/ActivityBasedFundingManualFR-web_Nov2013.pdf" TargetMode="External"/><Relationship Id="rId5" Type="http://schemas.openxmlformats.org/officeDocument/2006/relationships/notesSlide" Target="../notesSlides/notesSlide14.xml"/><Relationship Id="rId4"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tags" Target="../tags/tag81.xml"/><Relationship Id="rId7" Type="http://schemas.openxmlformats.org/officeDocument/2006/relationships/hyperlink" Target="http://www.cihi.ca/RUGIIIPlus" TargetMode="External"/><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notesSlide" Target="../notesSlides/notesSlide15.xml"/><Relationship Id="rId5" Type="http://schemas.openxmlformats.org/officeDocument/2006/relationships/slideLayout" Target="../slideLayouts/slideLayout29.xml"/><Relationship Id="rId4" Type="http://schemas.openxmlformats.org/officeDocument/2006/relationships/tags" Target="../tags/tag82.xml"/><Relationship Id="rId9" Type="http://schemas.openxmlformats.org/officeDocument/2006/relationships/hyperlink" Target="mailto:aide@icis.ca" TargetMode="External"/></Relationships>
</file>

<file path=ppt/slides/_rels/slide16.xml.rels><?xml version="1.0" encoding="UTF-8" standalone="yes"?>
<Relationships xmlns="http://schemas.openxmlformats.org/package/2006/relationships"><Relationship Id="rId3" Type="http://schemas.openxmlformats.org/officeDocument/2006/relationships/tags" Target="../tags/tag85.xml"/><Relationship Id="rId7" Type="http://schemas.openxmlformats.org/officeDocument/2006/relationships/hyperlink" Target="http://www.cihi.ca/casemix/rugiiiplus" TargetMode="External"/><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image" Target="../media/image37.png"/><Relationship Id="rId5" Type="http://schemas.openxmlformats.org/officeDocument/2006/relationships/notesSlide" Target="../notesSlides/notesSlide16.xml"/><Relationship Id="rId4"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68.xml"/><Relationship Id="rId2" Type="http://schemas.openxmlformats.org/officeDocument/2006/relationships/tags" Target="../tags/tag87.xml"/><Relationship Id="rId1" Type="http://schemas.openxmlformats.org/officeDocument/2006/relationships/tags" Target="../tags/tag8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4.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23.png"/><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notesSlide" Target="../notesSlides/notesSlide3.xml"/><Relationship Id="rId5" Type="http://schemas.openxmlformats.org/officeDocument/2006/relationships/slideLayout" Target="../slideLayouts/slideLayout35.xml"/><Relationship Id="rId4" Type="http://schemas.openxmlformats.org/officeDocument/2006/relationships/tags" Target="../tags/tag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1.xml"/><Relationship Id="rId1" Type="http://schemas.openxmlformats.org/officeDocument/2006/relationships/tags" Target="../tags/tag9.xml"/><Relationship Id="rId4" Type="http://schemas.openxmlformats.org/officeDocument/2006/relationships/image" Target="../media/image24.png"/></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tags" Target="../tags/tag12.xml"/><Relationship Id="rId7" Type="http://schemas.openxmlformats.org/officeDocument/2006/relationships/diagramLayout" Target="../diagrams/layout1.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diagramData" Target="../diagrams/data1.xml"/><Relationship Id="rId5" Type="http://schemas.openxmlformats.org/officeDocument/2006/relationships/notesSlide" Target="../notesSlides/notesSlide5.xml"/><Relationship Id="rId10" Type="http://schemas.microsoft.com/office/2007/relationships/diagramDrawing" Target="../diagrams/drawing1.xml"/><Relationship Id="rId4" Type="http://schemas.openxmlformats.org/officeDocument/2006/relationships/slideLayout" Target="../slideLayouts/slideLayout29.xml"/><Relationship Id="rId9" Type="http://schemas.openxmlformats.org/officeDocument/2006/relationships/diagramColors" Target="../diagrams/colors1.xml"/></Relationships>
</file>

<file path=ppt/slides/_rels/slide6.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notesSlide" Target="../notesSlides/notesSlide6.xml"/><Relationship Id="rId4"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tags" Target="../tags/tag28.xml"/><Relationship Id="rId18" Type="http://schemas.openxmlformats.org/officeDocument/2006/relationships/tags" Target="../tags/tag33.xml"/><Relationship Id="rId26" Type="http://schemas.openxmlformats.org/officeDocument/2006/relationships/tags" Target="../tags/tag41.xml"/><Relationship Id="rId39" Type="http://schemas.openxmlformats.org/officeDocument/2006/relationships/notesSlide" Target="../notesSlides/notesSlide7.xml"/><Relationship Id="rId3" Type="http://schemas.openxmlformats.org/officeDocument/2006/relationships/tags" Target="../tags/tag18.xml"/><Relationship Id="rId21" Type="http://schemas.openxmlformats.org/officeDocument/2006/relationships/tags" Target="../tags/tag36.xml"/><Relationship Id="rId34" Type="http://schemas.openxmlformats.org/officeDocument/2006/relationships/tags" Target="../tags/tag49.xml"/><Relationship Id="rId42" Type="http://schemas.openxmlformats.org/officeDocument/2006/relationships/image" Target="../media/image27.png"/><Relationship Id="rId47" Type="http://schemas.openxmlformats.org/officeDocument/2006/relationships/image" Target="../media/image32.png"/><Relationship Id="rId7" Type="http://schemas.openxmlformats.org/officeDocument/2006/relationships/tags" Target="../tags/tag22.xml"/><Relationship Id="rId12" Type="http://schemas.openxmlformats.org/officeDocument/2006/relationships/tags" Target="../tags/tag27.xml"/><Relationship Id="rId17" Type="http://schemas.openxmlformats.org/officeDocument/2006/relationships/tags" Target="../tags/tag32.xml"/><Relationship Id="rId25" Type="http://schemas.openxmlformats.org/officeDocument/2006/relationships/tags" Target="../tags/tag40.xml"/><Relationship Id="rId33" Type="http://schemas.openxmlformats.org/officeDocument/2006/relationships/tags" Target="../tags/tag48.xml"/><Relationship Id="rId38" Type="http://schemas.openxmlformats.org/officeDocument/2006/relationships/slideLayout" Target="../slideLayouts/slideLayout14.xml"/><Relationship Id="rId46" Type="http://schemas.openxmlformats.org/officeDocument/2006/relationships/image" Target="../media/image31.png"/><Relationship Id="rId2" Type="http://schemas.openxmlformats.org/officeDocument/2006/relationships/tags" Target="../tags/tag17.xml"/><Relationship Id="rId16" Type="http://schemas.openxmlformats.org/officeDocument/2006/relationships/tags" Target="../tags/tag31.xml"/><Relationship Id="rId20" Type="http://schemas.openxmlformats.org/officeDocument/2006/relationships/tags" Target="../tags/tag35.xml"/><Relationship Id="rId29" Type="http://schemas.openxmlformats.org/officeDocument/2006/relationships/tags" Target="../tags/tag44.xml"/><Relationship Id="rId41" Type="http://schemas.openxmlformats.org/officeDocument/2006/relationships/image" Target="../media/image26.png"/><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tags" Target="../tags/tag26.xml"/><Relationship Id="rId24" Type="http://schemas.openxmlformats.org/officeDocument/2006/relationships/tags" Target="../tags/tag39.xml"/><Relationship Id="rId32" Type="http://schemas.openxmlformats.org/officeDocument/2006/relationships/tags" Target="../tags/tag47.xml"/><Relationship Id="rId37" Type="http://schemas.openxmlformats.org/officeDocument/2006/relationships/tags" Target="../tags/tag52.xml"/><Relationship Id="rId40" Type="http://schemas.openxmlformats.org/officeDocument/2006/relationships/image" Target="../media/image25.png"/><Relationship Id="rId45" Type="http://schemas.openxmlformats.org/officeDocument/2006/relationships/image" Target="../media/image30.png"/><Relationship Id="rId5" Type="http://schemas.openxmlformats.org/officeDocument/2006/relationships/tags" Target="../tags/tag20.xml"/><Relationship Id="rId15" Type="http://schemas.openxmlformats.org/officeDocument/2006/relationships/tags" Target="../tags/tag30.xml"/><Relationship Id="rId23" Type="http://schemas.openxmlformats.org/officeDocument/2006/relationships/tags" Target="../tags/tag38.xml"/><Relationship Id="rId28" Type="http://schemas.openxmlformats.org/officeDocument/2006/relationships/tags" Target="../tags/tag43.xml"/><Relationship Id="rId36" Type="http://schemas.openxmlformats.org/officeDocument/2006/relationships/tags" Target="../tags/tag51.xml"/><Relationship Id="rId10" Type="http://schemas.openxmlformats.org/officeDocument/2006/relationships/tags" Target="../tags/tag25.xml"/><Relationship Id="rId19" Type="http://schemas.openxmlformats.org/officeDocument/2006/relationships/tags" Target="../tags/tag34.xml"/><Relationship Id="rId31" Type="http://schemas.openxmlformats.org/officeDocument/2006/relationships/tags" Target="../tags/tag46.xml"/><Relationship Id="rId44" Type="http://schemas.openxmlformats.org/officeDocument/2006/relationships/image" Target="../media/image29.png"/><Relationship Id="rId4" Type="http://schemas.openxmlformats.org/officeDocument/2006/relationships/tags" Target="../tags/tag19.xml"/><Relationship Id="rId9" Type="http://schemas.openxmlformats.org/officeDocument/2006/relationships/tags" Target="../tags/tag24.xml"/><Relationship Id="rId14" Type="http://schemas.openxmlformats.org/officeDocument/2006/relationships/tags" Target="../tags/tag29.xml"/><Relationship Id="rId22" Type="http://schemas.openxmlformats.org/officeDocument/2006/relationships/tags" Target="../tags/tag37.xml"/><Relationship Id="rId27" Type="http://schemas.openxmlformats.org/officeDocument/2006/relationships/tags" Target="../tags/tag42.xml"/><Relationship Id="rId30" Type="http://schemas.openxmlformats.org/officeDocument/2006/relationships/tags" Target="../tags/tag45.xml"/><Relationship Id="rId35" Type="http://schemas.openxmlformats.org/officeDocument/2006/relationships/tags" Target="../tags/tag50.xml"/><Relationship Id="rId43" Type="http://schemas.openxmlformats.org/officeDocument/2006/relationships/image" Target="../media/image28.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tags" Target="../tags/tag54.xml"/><Relationship Id="rId1" Type="http://schemas.openxmlformats.org/officeDocument/2006/relationships/tags" Target="../tags/tag53.xml"/><Relationship Id="rId5" Type="http://schemas.openxmlformats.org/officeDocument/2006/relationships/chart" Target="../charts/chart1.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8" Type="http://schemas.openxmlformats.org/officeDocument/2006/relationships/tags" Target="../tags/tag62.xml"/><Relationship Id="rId13" Type="http://schemas.openxmlformats.org/officeDocument/2006/relationships/image" Target="../media/image34.png"/><Relationship Id="rId3" Type="http://schemas.openxmlformats.org/officeDocument/2006/relationships/tags" Target="../tags/tag57.xml"/><Relationship Id="rId7" Type="http://schemas.openxmlformats.org/officeDocument/2006/relationships/tags" Target="../tags/tag61.xml"/><Relationship Id="rId12" Type="http://schemas.openxmlformats.org/officeDocument/2006/relationships/image" Target="../media/image33.png"/><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tags" Target="../tags/tag60.xml"/><Relationship Id="rId11" Type="http://schemas.openxmlformats.org/officeDocument/2006/relationships/notesSlide" Target="../notesSlides/notesSlide9.xml"/><Relationship Id="rId5" Type="http://schemas.openxmlformats.org/officeDocument/2006/relationships/tags" Target="../tags/tag59.xml"/><Relationship Id="rId10" Type="http://schemas.openxmlformats.org/officeDocument/2006/relationships/slideLayout" Target="../slideLayouts/slideLayout21.xml"/><Relationship Id="rId4" Type="http://schemas.openxmlformats.org/officeDocument/2006/relationships/tags" Target="../tags/tag58.xml"/><Relationship Id="rId9" Type="http://schemas.openxmlformats.org/officeDocument/2006/relationships/tags" Target="../tags/tag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5"/>
          <p:cNvSpPr>
            <a:spLocks noGrp="1"/>
          </p:cNvSpPr>
          <p:nvPr>
            <p:ph type="title"/>
            <p:custDataLst>
              <p:tags r:id="rId1"/>
            </p:custDataLst>
          </p:nvPr>
        </p:nvSpPr>
        <p:spPr>
          <a:xfrm>
            <a:off x="1292224" y="808930"/>
            <a:ext cx="5944072" cy="1384995"/>
          </a:xfrm>
        </p:spPr>
        <p:txBody>
          <a:bodyPr/>
          <a:lstStyle/>
          <a:p>
            <a:r>
              <a:rPr lang="fr-CA" dirty="0" smtClean="0"/>
              <a:t>Les SDSLD dans la mire : à quoi servent les systèmes de groupes clients?</a:t>
            </a:r>
            <a:endParaRPr lang="fr-CA" altLang="en-US" dirty="0"/>
          </a:p>
        </p:txBody>
      </p:sp>
      <p:sp>
        <p:nvSpPr>
          <p:cNvPr id="30723" name="Content Placeholder 8"/>
          <p:cNvSpPr>
            <a:spLocks noGrp="1"/>
          </p:cNvSpPr>
          <p:nvPr>
            <p:ph sz="quarter" idx="17"/>
            <p:custDataLst>
              <p:tags r:id="rId2"/>
            </p:custDataLst>
          </p:nvPr>
        </p:nvSpPr>
        <p:spPr/>
        <p:txBody>
          <a:bodyPr/>
          <a:lstStyle/>
          <a:p>
            <a:pPr eaLnBrk="1" hangingPunct="1"/>
            <a:r>
              <a:rPr lang="fr-CA" dirty="0" smtClean="0"/>
              <a:t>19 juin 2018</a:t>
            </a:r>
            <a:endParaRPr lang="fr-CA"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custDataLst>
              <p:tags r:id="rId1"/>
            </p:custDataLst>
            <p:extLst>
              <p:ext uri="{D42A27DB-BD31-4B8C-83A1-F6EECF244321}">
                <p14:modId xmlns:p14="http://schemas.microsoft.com/office/powerpoint/2010/main" val="2934015451"/>
              </p:ext>
            </p:extLst>
          </p:nvPr>
        </p:nvGraphicFramePr>
        <p:xfrm>
          <a:off x="899592" y="483518"/>
          <a:ext cx="6984776" cy="4176464"/>
        </p:xfrm>
        <a:graphic>
          <a:graphicData uri="http://schemas.openxmlformats.org/drawingml/2006/chart">
            <c:chart xmlns:c="http://schemas.openxmlformats.org/drawingml/2006/chart" xmlns:r="http://schemas.openxmlformats.org/officeDocument/2006/relationships" r:id="rId6"/>
          </a:graphicData>
        </a:graphic>
      </p:graphicFrame>
      <p:sp>
        <p:nvSpPr>
          <p:cNvPr id="2" name="Title 1"/>
          <p:cNvSpPr>
            <a:spLocks noGrp="1"/>
          </p:cNvSpPr>
          <p:nvPr>
            <p:ph type="title"/>
            <p:custDataLst>
              <p:tags r:id="rId2"/>
            </p:custDataLst>
          </p:nvPr>
        </p:nvSpPr>
        <p:spPr>
          <a:xfrm>
            <a:off x="467544" y="123478"/>
            <a:ext cx="8229600" cy="425758"/>
          </a:xfrm>
        </p:spPr>
        <p:txBody>
          <a:bodyPr>
            <a:noAutofit/>
          </a:bodyPr>
          <a:lstStyle/>
          <a:p>
            <a:pPr lvl="0" algn="l"/>
            <a:r>
              <a:rPr lang="fr-CA" sz="3300" b="1" dirty="0">
                <a:solidFill>
                  <a:srgbClr val="365254"/>
                </a:solidFill>
              </a:rPr>
              <a:t>À combiner </a:t>
            </a:r>
            <a:r>
              <a:rPr lang="fr-CA" sz="3300" b="1" dirty="0" smtClean="0">
                <a:solidFill>
                  <a:srgbClr val="365254"/>
                </a:solidFill>
              </a:rPr>
              <a:t>avec d’autres </a:t>
            </a:r>
            <a:r>
              <a:rPr lang="fr-CA" sz="3300" b="1" dirty="0">
                <a:solidFill>
                  <a:srgbClr val="365254"/>
                </a:solidFill>
              </a:rPr>
              <a:t>mesures</a:t>
            </a:r>
          </a:p>
        </p:txBody>
      </p:sp>
      <p:sp>
        <p:nvSpPr>
          <p:cNvPr id="5" name="Oval 4"/>
          <p:cNvSpPr/>
          <p:nvPr>
            <p:custDataLst>
              <p:tags r:id="rId3"/>
            </p:custDataLst>
          </p:nvPr>
        </p:nvSpPr>
        <p:spPr>
          <a:xfrm>
            <a:off x="6516216" y="1203598"/>
            <a:ext cx="1080120" cy="108012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73222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5374"/>
            <a:ext cx="8229600" cy="425758"/>
          </a:xfrm>
        </p:spPr>
        <p:txBody>
          <a:bodyPr>
            <a:noAutofit/>
          </a:bodyPr>
          <a:lstStyle/>
          <a:p>
            <a:pPr lvl="0" algn="l"/>
            <a:r>
              <a:rPr lang="fr-CA" sz="3300" b="1" dirty="0">
                <a:solidFill>
                  <a:srgbClr val="365254"/>
                </a:solidFill>
              </a:rPr>
              <a:t>À planifier des politiques et programmes</a:t>
            </a:r>
          </a:p>
        </p:txBody>
      </p:sp>
      <p:sp>
        <p:nvSpPr>
          <p:cNvPr id="8" name="TextBox 7"/>
          <p:cNvSpPr txBox="1"/>
          <p:nvPr>
            <p:custDataLst>
              <p:tags r:id="rId2"/>
            </p:custDataLst>
          </p:nvPr>
        </p:nvSpPr>
        <p:spPr>
          <a:xfrm>
            <a:off x="4139952" y="1491630"/>
            <a:ext cx="3888432" cy="1200329"/>
          </a:xfrm>
          <a:prstGeom prst="rect">
            <a:avLst/>
          </a:prstGeom>
          <a:noFill/>
        </p:spPr>
        <p:txBody>
          <a:bodyPr wrap="square" rtlCol="0">
            <a:spAutoFit/>
          </a:bodyPr>
          <a:lstStyle/>
          <a:p>
            <a:r>
              <a:rPr lang="fr-CA" dirty="0" smtClean="0"/>
              <a:t>Décrire et comparer les organismes de manière à faciliter la planification d’un nouveau programme ou d’une nouvelle politique</a:t>
            </a:r>
            <a:endParaRPr lang="fr-CA" dirty="0"/>
          </a:p>
        </p:txBody>
      </p:sp>
      <p:pic>
        <p:nvPicPr>
          <p:cNvPr id="1026" name="Picture 2"/>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1115616" y="1347614"/>
            <a:ext cx="2084387" cy="208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1879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5374"/>
            <a:ext cx="8229600" cy="425758"/>
          </a:xfrm>
        </p:spPr>
        <p:txBody>
          <a:bodyPr>
            <a:noAutofit/>
          </a:bodyPr>
          <a:lstStyle/>
          <a:p>
            <a:pPr lvl="0" algn="l"/>
            <a:r>
              <a:rPr lang="fr-CA" sz="3300" b="1" dirty="0">
                <a:solidFill>
                  <a:srgbClr val="365254"/>
                </a:solidFill>
              </a:rPr>
              <a:t>À évaluer les politiques et programmes</a:t>
            </a:r>
          </a:p>
        </p:txBody>
      </p:sp>
      <p:sp>
        <p:nvSpPr>
          <p:cNvPr id="3" name="TextBox 2"/>
          <p:cNvSpPr txBox="1"/>
          <p:nvPr>
            <p:custDataLst>
              <p:tags r:id="rId2"/>
            </p:custDataLst>
          </p:nvPr>
        </p:nvSpPr>
        <p:spPr>
          <a:xfrm>
            <a:off x="539552" y="1851670"/>
            <a:ext cx="3888432" cy="1200329"/>
          </a:xfrm>
          <a:prstGeom prst="rect">
            <a:avLst/>
          </a:prstGeom>
          <a:noFill/>
        </p:spPr>
        <p:txBody>
          <a:bodyPr wrap="square" rtlCol="0">
            <a:spAutoFit/>
          </a:bodyPr>
          <a:lstStyle/>
          <a:p>
            <a:r>
              <a:rPr lang="fr-CA" dirty="0" smtClean="0"/>
              <a:t>Utiliser les mesures observées avant et après la mise en œuvre pour évaluer les répercussions d’une nouvelle politique ou d’un nouveau programme</a:t>
            </a:r>
            <a:endParaRPr lang="fr-CA" dirty="0"/>
          </a:p>
        </p:txBody>
      </p:sp>
      <p:pic>
        <p:nvPicPr>
          <p:cNvPr id="2050" name="Picture 2"/>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5580112" y="1131590"/>
            <a:ext cx="2084387" cy="2090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7868468"/>
      </p:ext>
    </p:extLst>
  </p:cSld>
  <p:clrMapOvr>
    <a:masterClrMapping/>
  </p:clrMapOvr>
  <mc:AlternateContent xmlns:mc="http://schemas.openxmlformats.org/markup-compatibility/2006" xmlns:p14="http://schemas.microsoft.com/office/powerpoint/2010/main">
    <mc:Choice Requires="p14">
      <p:transition spd="slow" p14:dur="200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5374"/>
            <a:ext cx="8229600" cy="846386"/>
          </a:xfrm>
        </p:spPr>
        <p:txBody>
          <a:bodyPr>
            <a:noAutofit/>
          </a:bodyPr>
          <a:lstStyle/>
          <a:p>
            <a:pPr algn="l"/>
            <a:r>
              <a:rPr lang="fr-CA" sz="3300" b="1" dirty="0">
                <a:solidFill>
                  <a:srgbClr val="365254"/>
                </a:solidFill>
              </a:rPr>
              <a:t>Utilisation du système RUG-III Plus </a:t>
            </a:r>
            <a:r>
              <a:rPr lang="fr-CA" sz="3300" b="1" dirty="0" smtClean="0">
                <a:solidFill>
                  <a:srgbClr val="365254"/>
                </a:solidFill>
              </a:rPr>
              <a:t>comme outil </a:t>
            </a:r>
            <a:r>
              <a:rPr lang="fr-CA" sz="3300" b="1" dirty="0">
                <a:solidFill>
                  <a:srgbClr val="365254"/>
                </a:solidFill>
              </a:rPr>
              <a:t>d’aide à la prise de </a:t>
            </a:r>
            <a:r>
              <a:rPr lang="fr-CA" sz="3300" b="1" dirty="0" smtClean="0">
                <a:solidFill>
                  <a:srgbClr val="365254"/>
                </a:solidFill>
              </a:rPr>
              <a:t>décisions</a:t>
            </a:r>
            <a:endParaRPr lang="fr-CA" sz="3300" b="1" dirty="0">
              <a:solidFill>
                <a:srgbClr val="365254"/>
              </a:solidFill>
            </a:endParaRPr>
          </a:p>
        </p:txBody>
      </p:sp>
      <p:sp>
        <p:nvSpPr>
          <p:cNvPr id="3" name="Text Placeholder 2"/>
          <p:cNvSpPr txBox="1">
            <a:spLocks/>
          </p:cNvSpPr>
          <p:nvPr>
            <p:custDataLst>
              <p:tags r:id="rId2"/>
            </p:custDataLst>
          </p:nvPr>
        </p:nvSpPr>
        <p:spPr>
          <a:xfrm>
            <a:off x="385132" y="1073224"/>
            <a:ext cx="8435340" cy="3154710"/>
          </a:xfrm>
          <a:prstGeom prst="rect">
            <a:avLst/>
          </a:prstGeom>
        </p:spPr>
        <p:txBody>
          <a:bodyPr/>
          <a:lstStyle>
            <a:lvl1pPr marL="180975" indent="-180975" algn="l" rtl="0" eaLnBrk="1" fontAlgn="base" hangingPunct="1">
              <a:lnSpc>
                <a:spcPts val="2100"/>
              </a:lnSpc>
              <a:spcBef>
                <a:spcPts val="600"/>
              </a:spcBef>
              <a:spcAft>
                <a:spcPts val="600"/>
              </a:spcAft>
              <a:buFont typeface="Arial" pitchFamily="34" charset="0"/>
              <a:buChar char="•"/>
              <a:defRPr sz="1700" b="1" kern="1200">
                <a:solidFill>
                  <a:srgbClr val="365254"/>
                </a:solidFill>
                <a:latin typeface="+mn-lt"/>
                <a:ea typeface="+mn-ea"/>
                <a:cs typeface="+mn-cs"/>
              </a:defRPr>
            </a:lvl1pPr>
            <a:lvl2pPr marL="361950" indent="-171450" algn="l" rtl="0" eaLnBrk="1" fontAlgn="base" hangingPunct="1">
              <a:lnSpc>
                <a:spcPts val="2100"/>
              </a:lnSpc>
              <a:spcBef>
                <a:spcPts val="600"/>
              </a:spcBef>
              <a:spcAft>
                <a:spcPts val="600"/>
              </a:spcAft>
              <a:buFont typeface="Courier New" pitchFamily="49" charset="0"/>
              <a:buChar char="-"/>
              <a:defRPr sz="1600" kern="1200">
                <a:solidFill>
                  <a:schemeClr val="tx1"/>
                </a:solidFill>
                <a:latin typeface="+mn-lt"/>
                <a:ea typeface="+mn-ea"/>
                <a:cs typeface="+mn-cs"/>
              </a:defRPr>
            </a:lvl2pPr>
            <a:lvl3pPr marL="361950" indent="-171450" algn="l" rtl="0" eaLnBrk="1" fontAlgn="base" hangingPunct="1">
              <a:lnSpc>
                <a:spcPts val="2100"/>
              </a:lnSpc>
              <a:spcBef>
                <a:spcPts val="600"/>
              </a:spcBef>
              <a:spcAft>
                <a:spcPts val="600"/>
              </a:spcAft>
              <a:buFont typeface="Courier New" pitchFamily="49" charset="0"/>
              <a:buChar char="-"/>
              <a:defRPr sz="1600" kern="1200">
                <a:solidFill>
                  <a:schemeClr val="tx1"/>
                </a:solidFill>
                <a:latin typeface="+mn-lt"/>
                <a:ea typeface="+mn-ea"/>
                <a:cs typeface="+mn-cs"/>
              </a:defRPr>
            </a:lvl3pPr>
            <a:lvl4pPr marL="361950" indent="-171450" algn="l" rtl="0" eaLnBrk="1" fontAlgn="base" hangingPunct="1">
              <a:lnSpc>
                <a:spcPts val="2100"/>
              </a:lnSpc>
              <a:spcBef>
                <a:spcPts val="600"/>
              </a:spcBef>
              <a:spcAft>
                <a:spcPts val="600"/>
              </a:spcAft>
              <a:buFont typeface="Courier New" pitchFamily="49" charset="0"/>
              <a:buChar char="-"/>
              <a:defRPr sz="1600" kern="1200">
                <a:solidFill>
                  <a:schemeClr val="tx1"/>
                </a:solidFill>
                <a:latin typeface="+mn-lt"/>
                <a:ea typeface="+mn-ea"/>
                <a:cs typeface="+mn-cs"/>
              </a:defRPr>
            </a:lvl4pPr>
            <a:lvl5pPr marL="361950" indent="-171450" algn="l" rtl="0" eaLnBrk="1" fontAlgn="base" hangingPunct="1">
              <a:lnSpc>
                <a:spcPts val="2100"/>
              </a:lnSpc>
              <a:spcBef>
                <a:spcPts val="600"/>
              </a:spcBef>
              <a:spcAft>
                <a:spcPts val="600"/>
              </a:spcAft>
              <a:buFont typeface="Courier New" pitchFamily="49"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ts val="1600"/>
              </a:lnSpc>
              <a:buFont typeface="Arial" pitchFamily="34" charset="0"/>
              <a:buNone/>
            </a:pPr>
            <a:endParaRPr lang="fr-CA" sz="1800" b="0" dirty="0" smtClean="0"/>
          </a:p>
          <a:p>
            <a:pPr marL="266700" lvl="1" indent="0">
              <a:lnSpc>
                <a:spcPts val="2200"/>
              </a:lnSpc>
              <a:buFont typeface="Courier New" pitchFamily="49" charset="0"/>
              <a:buNone/>
            </a:pPr>
            <a:r>
              <a:rPr lang="fr-CA" sz="2400" dirty="0" smtClean="0"/>
              <a:t>Using RUG-III Plus to Compare Residential Care Organizations (code du cours : 928E, en anglais seulement)</a:t>
            </a:r>
          </a:p>
          <a:p>
            <a:pPr marL="266700" lvl="1" indent="0">
              <a:lnSpc>
                <a:spcPts val="2200"/>
              </a:lnSpc>
              <a:buFont typeface="Courier New" pitchFamily="49" charset="0"/>
              <a:buNone/>
            </a:pPr>
            <a:endParaRPr lang="fr-CA" sz="2400" dirty="0" smtClean="0"/>
          </a:p>
          <a:p>
            <a:pPr marL="266700" lvl="1" indent="0">
              <a:lnSpc>
                <a:spcPts val="2200"/>
              </a:lnSpc>
              <a:buFont typeface="Courier New" pitchFamily="49" charset="0"/>
              <a:buNone/>
            </a:pPr>
            <a:r>
              <a:rPr lang="fr-CA" sz="2400" dirty="0" smtClean="0"/>
              <a:t>Using RUG-III Plus to Address Policy and Planning — Residential Care (code du cours : 929E, en anglais seulement)</a:t>
            </a:r>
          </a:p>
          <a:p>
            <a:pPr marL="266700" lvl="1" indent="0">
              <a:lnSpc>
                <a:spcPts val="1600"/>
              </a:lnSpc>
              <a:buFont typeface="Courier New" pitchFamily="49" charset="0"/>
              <a:buNone/>
            </a:pPr>
            <a:endParaRPr lang="fr-CA" dirty="0" smtClean="0"/>
          </a:p>
          <a:p>
            <a:pPr marL="266700" lvl="1" indent="0">
              <a:lnSpc>
                <a:spcPts val="1600"/>
              </a:lnSpc>
              <a:buFont typeface="Courier New" pitchFamily="49" charset="0"/>
              <a:buNone/>
            </a:pPr>
            <a:r>
              <a:rPr lang="fr-CA" sz="2700" dirty="0" smtClean="0">
                <a:hlinkClick r:id="rId6"/>
              </a:rPr>
              <a:t>aide@icis.ca</a:t>
            </a:r>
            <a:r>
              <a:rPr lang="fr-CA" dirty="0" smtClean="0"/>
              <a:t> </a:t>
            </a:r>
          </a:p>
          <a:p>
            <a:pPr marL="0" indent="0">
              <a:lnSpc>
                <a:spcPts val="1600"/>
              </a:lnSpc>
              <a:buFont typeface="Arial" pitchFamily="34" charset="0"/>
              <a:buNone/>
            </a:pPr>
            <a:endParaRPr lang="fr-CA" sz="1800" b="0" dirty="0" smtClean="0"/>
          </a:p>
        </p:txBody>
      </p:sp>
      <p:pic>
        <p:nvPicPr>
          <p:cNvPr id="4" name="Content Placeholder 19"/>
          <p:cNvPicPr>
            <a:picLocks noChangeAspect="1"/>
          </p:cNvPicPr>
          <p:nvPr>
            <p:custDataLst>
              <p:tags r:id="rId3"/>
            </p:custDataLst>
          </p:nvPr>
        </p:nvPicPr>
        <p:blipFill>
          <a:blip r:embed="rId7" cstate="print">
            <a:extLst>
              <a:ext uri="{28A0092B-C50C-407E-A947-70E740481C1C}">
                <a14:useLocalDpi xmlns:a14="http://schemas.microsoft.com/office/drawing/2010/main" val="0"/>
              </a:ext>
            </a:extLst>
          </a:blip>
          <a:stretch>
            <a:fillRect/>
          </a:stretch>
        </p:blipFill>
        <p:spPr>
          <a:xfrm>
            <a:off x="5724128" y="3240000"/>
            <a:ext cx="1581522" cy="1581522"/>
          </a:xfrm>
          <a:prstGeom prst="rect">
            <a:avLst/>
          </a:prstGeom>
        </p:spPr>
      </p:pic>
    </p:spTree>
    <p:extLst>
      <p:ext uri="{BB962C8B-B14F-4D97-AF65-F5344CB8AC3E}">
        <p14:creationId xmlns:p14="http://schemas.microsoft.com/office/powerpoint/2010/main" val="729097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custDataLst>
              <p:tags r:id="rId1"/>
            </p:custDataLst>
          </p:nvPr>
        </p:nvSpPr>
        <p:spPr>
          <a:xfrm>
            <a:off x="457200" y="435374"/>
            <a:ext cx="8229600" cy="425758"/>
          </a:xfrm>
          <a:prstGeom prst="rect">
            <a:avLst/>
          </a:prstGeom>
        </p:spPr>
        <p:txBody>
          <a:bodyPr/>
          <a:lstStyle>
            <a:lvl1pPr algn="l" rtl="0" eaLnBrk="1" fontAlgn="base" hangingPunct="1">
              <a:lnSpc>
                <a:spcPts val="3300"/>
              </a:lnSpc>
              <a:spcBef>
                <a:spcPct val="0"/>
              </a:spcBef>
              <a:spcAft>
                <a:spcPct val="0"/>
              </a:spcAft>
              <a:defRPr sz="3100" b="1" kern="1200">
                <a:solidFill>
                  <a:srgbClr val="365254"/>
                </a:solidFill>
                <a:latin typeface="+mj-lt"/>
                <a:ea typeface="+mj-ea"/>
                <a:cs typeface="+mj-cs"/>
              </a:defRPr>
            </a:lvl1pPr>
            <a:lvl2pPr algn="l" rtl="0" eaLnBrk="1" fontAlgn="base" hangingPunct="1">
              <a:lnSpc>
                <a:spcPts val="3300"/>
              </a:lnSpc>
              <a:spcBef>
                <a:spcPct val="0"/>
              </a:spcBef>
              <a:spcAft>
                <a:spcPct val="0"/>
              </a:spcAft>
              <a:defRPr sz="3100" b="1">
                <a:solidFill>
                  <a:srgbClr val="365254"/>
                </a:solidFill>
                <a:latin typeface="Calibri" pitchFamily="34" charset="0"/>
              </a:defRPr>
            </a:lvl2pPr>
            <a:lvl3pPr algn="l" rtl="0" eaLnBrk="1" fontAlgn="base" hangingPunct="1">
              <a:lnSpc>
                <a:spcPts val="3300"/>
              </a:lnSpc>
              <a:spcBef>
                <a:spcPct val="0"/>
              </a:spcBef>
              <a:spcAft>
                <a:spcPct val="0"/>
              </a:spcAft>
              <a:defRPr sz="3100" b="1">
                <a:solidFill>
                  <a:srgbClr val="365254"/>
                </a:solidFill>
                <a:latin typeface="Calibri" pitchFamily="34" charset="0"/>
              </a:defRPr>
            </a:lvl3pPr>
            <a:lvl4pPr algn="l" rtl="0" eaLnBrk="1" fontAlgn="base" hangingPunct="1">
              <a:lnSpc>
                <a:spcPts val="3300"/>
              </a:lnSpc>
              <a:spcBef>
                <a:spcPct val="0"/>
              </a:spcBef>
              <a:spcAft>
                <a:spcPct val="0"/>
              </a:spcAft>
              <a:defRPr sz="3100" b="1">
                <a:solidFill>
                  <a:srgbClr val="365254"/>
                </a:solidFill>
                <a:latin typeface="Calibri" pitchFamily="34" charset="0"/>
              </a:defRPr>
            </a:lvl4pPr>
            <a:lvl5pPr algn="l" rtl="0" eaLnBrk="1" fontAlgn="base" hangingPunct="1">
              <a:lnSpc>
                <a:spcPts val="3300"/>
              </a:lnSpc>
              <a:spcBef>
                <a:spcPct val="0"/>
              </a:spcBef>
              <a:spcAft>
                <a:spcPct val="0"/>
              </a:spcAft>
              <a:defRPr sz="3100" b="1">
                <a:solidFill>
                  <a:srgbClr val="365254"/>
                </a:solidFill>
                <a:latin typeface="Calibri" pitchFamily="34" charset="0"/>
              </a:defRPr>
            </a:lvl5pPr>
            <a:lvl6pPr marL="457200" algn="l" rtl="0" eaLnBrk="1" fontAlgn="base" hangingPunct="1">
              <a:lnSpc>
                <a:spcPts val="3300"/>
              </a:lnSpc>
              <a:spcBef>
                <a:spcPct val="0"/>
              </a:spcBef>
              <a:spcAft>
                <a:spcPct val="0"/>
              </a:spcAft>
              <a:defRPr sz="3100" b="1">
                <a:solidFill>
                  <a:srgbClr val="365254"/>
                </a:solidFill>
                <a:latin typeface="Calibri" pitchFamily="34" charset="0"/>
              </a:defRPr>
            </a:lvl6pPr>
            <a:lvl7pPr marL="914400" algn="l" rtl="0" eaLnBrk="1" fontAlgn="base" hangingPunct="1">
              <a:lnSpc>
                <a:spcPts val="3300"/>
              </a:lnSpc>
              <a:spcBef>
                <a:spcPct val="0"/>
              </a:spcBef>
              <a:spcAft>
                <a:spcPct val="0"/>
              </a:spcAft>
              <a:defRPr sz="3100" b="1">
                <a:solidFill>
                  <a:srgbClr val="365254"/>
                </a:solidFill>
                <a:latin typeface="Calibri" pitchFamily="34" charset="0"/>
              </a:defRPr>
            </a:lvl7pPr>
            <a:lvl8pPr marL="1371600" algn="l" rtl="0" eaLnBrk="1" fontAlgn="base" hangingPunct="1">
              <a:lnSpc>
                <a:spcPts val="3300"/>
              </a:lnSpc>
              <a:spcBef>
                <a:spcPct val="0"/>
              </a:spcBef>
              <a:spcAft>
                <a:spcPct val="0"/>
              </a:spcAft>
              <a:defRPr sz="3100" b="1">
                <a:solidFill>
                  <a:srgbClr val="365254"/>
                </a:solidFill>
                <a:latin typeface="Calibri" pitchFamily="34" charset="0"/>
              </a:defRPr>
            </a:lvl8pPr>
            <a:lvl9pPr marL="1828800" algn="l" rtl="0" eaLnBrk="1" fontAlgn="base" hangingPunct="1">
              <a:lnSpc>
                <a:spcPts val="3300"/>
              </a:lnSpc>
              <a:spcBef>
                <a:spcPct val="0"/>
              </a:spcBef>
              <a:spcAft>
                <a:spcPct val="0"/>
              </a:spcAft>
              <a:defRPr sz="3100" b="1">
                <a:solidFill>
                  <a:srgbClr val="365254"/>
                </a:solidFill>
                <a:latin typeface="Calibri" pitchFamily="34" charset="0"/>
              </a:defRPr>
            </a:lvl9pPr>
          </a:lstStyle>
          <a:p>
            <a:r>
              <a:rPr lang="fr-CA" dirty="0" smtClean="0"/>
              <a:t>Intégrer dans le financement</a:t>
            </a:r>
            <a:endParaRPr lang="fr-CA" dirty="0"/>
          </a:p>
        </p:txBody>
      </p:sp>
      <p:sp>
        <p:nvSpPr>
          <p:cNvPr id="8" name="TextBox 7"/>
          <p:cNvSpPr txBox="1"/>
          <p:nvPr>
            <p:custDataLst>
              <p:tags r:id="rId2"/>
            </p:custDataLst>
          </p:nvPr>
        </p:nvSpPr>
        <p:spPr>
          <a:xfrm>
            <a:off x="3131840" y="1491630"/>
            <a:ext cx="5554960" cy="3323987"/>
          </a:xfrm>
          <a:prstGeom prst="rect">
            <a:avLst/>
          </a:prstGeom>
          <a:noFill/>
        </p:spPr>
        <p:txBody>
          <a:bodyPr wrap="square" rtlCol="0">
            <a:spAutoFit/>
          </a:bodyPr>
          <a:lstStyle/>
          <a:p>
            <a:r>
              <a:rPr lang="fr-CA" sz="2400" u="sng" dirty="0">
                <a:hlinkClick r:id="rId6"/>
              </a:rPr>
              <a:t>Le financement par activité au Canada : guide à l’intention des bailleurs de fonds du système de santé et des gestionnaires des hôpitaux</a:t>
            </a:r>
            <a:endParaRPr lang="fr-CA" sz="2400" u="sng" dirty="0" smtClean="0"/>
          </a:p>
          <a:p>
            <a:endParaRPr lang="fr-CA" sz="2400" dirty="0"/>
          </a:p>
          <a:p>
            <a:r>
              <a:rPr lang="fr-CA" sz="2400" u="sng" dirty="0">
                <a:hlinkClick r:id="rId7"/>
              </a:rPr>
              <a:t>Cadre de mesure de la performance pour les provinces et territoires utilisant le financement par activité</a:t>
            </a:r>
            <a:endParaRPr lang="fr-CA" sz="2400" dirty="0"/>
          </a:p>
          <a:p>
            <a:endParaRPr lang="fr-CA" dirty="0"/>
          </a:p>
        </p:txBody>
      </p:sp>
      <p:pic>
        <p:nvPicPr>
          <p:cNvPr id="11" name="Content Placeholder 19"/>
          <p:cNvPicPr>
            <a:picLocks noChangeAspect="1"/>
          </p:cNvPicPr>
          <p:nvPr>
            <p:custDataLst>
              <p:tags r:id="rId3"/>
            </p:custDataLst>
          </p:nvPr>
        </p:nvPicPr>
        <p:blipFill>
          <a:blip r:embed="rId8" cstate="print">
            <a:extLst>
              <a:ext uri="{28A0092B-C50C-407E-A947-70E740481C1C}">
                <a14:useLocalDpi xmlns:a14="http://schemas.microsoft.com/office/drawing/2010/main" val="0"/>
              </a:ext>
            </a:extLst>
          </a:blip>
          <a:stretch>
            <a:fillRect/>
          </a:stretch>
        </p:blipFill>
        <p:spPr>
          <a:xfrm>
            <a:off x="683568" y="1563638"/>
            <a:ext cx="2087562" cy="2087562"/>
          </a:xfrm>
          <a:prstGeom prst="rect">
            <a:avLst/>
          </a:prstGeom>
        </p:spPr>
      </p:pic>
    </p:spTree>
    <p:extLst>
      <p:ext uri="{BB962C8B-B14F-4D97-AF65-F5344CB8AC3E}">
        <p14:creationId xmlns:p14="http://schemas.microsoft.com/office/powerpoint/2010/main" val="3493612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custDataLst>
              <p:tags r:id="rId1"/>
            </p:custDataLst>
          </p:nvPr>
        </p:nvSpPr>
        <p:spPr>
          <a:xfrm>
            <a:off x="457200" y="435374"/>
            <a:ext cx="8229600" cy="429092"/>
          </a:xfrm>
          <a:prstGeom prst="rect">
            <a:avLst/>
          </a:prstGeom>
        </p:spPr>
        <p:txBody>
          <a:bodyPr/>
          <a:lstStyle>
            <a:lvl1pPr algn="l" defTabSz="914400" rtl="0" eaLnBrk="1" latinLnBrk="0" hangingPunct="1">
              <a:lnSpc>
                <a:spcPts val="3300"/>
              </a:lnSpc>
              <a:spcBef>
                <a:spcPct val="0"/>
              </a:spcBef>
              <a:buNone/>
              <a:defRPr sz="3300" kern="1200">
                <a:solidFill>
                  <a:srgbClr val="365254"/>
                </a:solidFill>
                <a:latin typeface="+mj-lt"/>
                <a:ea typeface="+mj-ea"/>
                <a:cs typeface="+mj-cs"/>
              </a:defRPr>
            </a:lvl1pPr>
          </a:lstStyle>
          <a:p>
            <a:r>
              <a:rPr lang="fr-CA" dirty="0" smtClean="0"/>
              <a:t>Messages clés relatifs au système RUG-III Plus</a:t>
            </a:r>
            <a:endParaRPr lang="fr-CA" dirty="0"/>
          </a:p>
        </p:txBody>
      </p:sp>
      <p:sp>
        <p:nvSpPr>
          <p:cNvPr id="10" name="Text Placeholder 3"/>
          <p:cNvSpPr>
            <a:spLocks noGrp="1"/>
          </p:cNvSpPr>
          <p:nvPr>
            <p:ph type="body" sz="quarter" idx="14"/>
            <p:custDataLst>
              <p:tags r:id="rId2"/>
            </p:custDataLst>
          </p:nvPr>
        </p:nvSpPr>
        <p:spPr>
          <a:xfrm>
            <a:off x="611560" y="3507854"/>
            <a:ext cx="3240360" cy="1436291"/>
          </a:xfrm>
        </p:spPr>
        <p:txBody>
          <a:bodyPr/>
          <a:lstStyle/>
          <a:p>
            <a:pPr>
              <a:lnSpc>
                <a:spcPts val="2200"/>
              </a:lnSpc>
            </a:pPr>
            <a:r>
              <a:rPr lang="fr-CA" sz="1800" spc="100" dirty="0" smtClean="0"/>
              <a:t>À venir... la page Web du système RUG-III Plus!</a:t>
            </a:r>
          </a:p>
          <a:p>
            <a:pPr>
              <a:lnSpc>
                <a:spcPts val="2200"/>
              </a:lnSpc>
            </a:pPr>
            <a:r>
              <a:rPr lang="fr-CA" sz="1800" spc="100" dirty="0" smtClean="0">
                <a:hlinkClick r:id="rId7"/>
              </a:rPr>
              <a:t>www.icis.ca/RUGIIIPlus</a:t>
            </a:r>
            <a:endParaRPr lang="fr-CA" sz="1800" spc="100" dirty="0" smtClean="0"/>
          </a:p>
          <a:p>
            <a:pPr>
              <a:lnSpc>
                <a:spcPts val="2200"/>
              </a:lnSpc>
            </a:pPr>
            <a:endParaRPr lang="fr-CA" sz="1800" spc="100" dirty="0"/>
          </a:p>
        </p:txBody>
      </p:sp>
      <p:pic>
        <p:nvPicPr>
          <p:cNvPr id="8" name="Content Placeholder 19"/>
          <p:cNvPicPr>
            <a:picLocks noGrp="1" noChangeAspect="1"/>
          </p:cNvPicPr>
          <p:nvPr>
            <p:ph sz="quarter" idx="13"/>
            <p:custDataLst>
              <p:tags r:id="rId3"/>
            </p:custDataLst>
          </p:nvPr>
        </p:nvPicPr>
        <p:blipFill>
          <a:blip r:embed="rId8" cstate="print">
            <a:extLst>
              <a:ext uri="{28A0092B-C50C-407E-A947-70E740481C1C}">
                <a14:useLocalDpi xmlns:a14="http://schemas.microsoft.com/office/drawing/2010/main" val="0"/>
              </a:ext>
            </a:extLst>
          </a:blip>
          <a:stretch>
            <a:fillRect/>
          </a:stretch>
        </p:blipFill>
        <p:spPr>
          <a:xfrm>
            <a:off x="684696" y="1205235"/>
            <a:ext cx="2086595" cy="2086595"/>
          </a:xfrm>
          <a:prstGeom prst="rect">
            <a:avLst/>
          </a:prstGeom>
        </p:spPr>
      </p:pic>
      <p:sp>
        <p:nvSpPr>
          <p:cNvPr id="9" name="Text Placeholder 3"/>
          <p:cNvSpPr>
            <a:spLocks noGrp="1"/>
          </p:cNvSpPr>
          <p:nvPr>
            <p:ph type="body" sz="quarter" idx="4294967295"/>
            <p:custDataLst>
              <p:tags r:id="rId4"/>
            </p:custDataLst>
          </p:nvPr>
        </p:nvSpPr>
        <p:spPr>
          <a:xfrm>
            <a:off x="5040313" y="1135063"/>
            <a:ext cx="4103687" cy="3308350"/>
          </a:xfrm>
          <a:prstGeom prst="rect">
            <a:avLst/>
          </a:prstGeom>
        </p:spPr>
        <p:txBody>
          <a:bodyPr>
            <a:normAutofit fontScale="92500"/>
          </a:bodyPr>
          <a:lstStyle/>
          <a:p>
            <a:pPr marL="0" indent="0">
              <a:buNone/>
            </a:pPr>
            <a:r>
              <a:rPr lang="fr-CA" sz="1900" dirty="0">
                <a:solidFill>
                  <a:srgbClr val="365254"/>
                </a:solidFill>
              </a:rPr>
              <a:t>Le système de groupes clients RUG-III Plus</a:t>
            </a:r>
          </a:p>
          <a:p>
            <a:pPr lvl="1"/>
            <a:r>
              <a:rPr lang="fr-CA" sz="1800" dirty="0">
                <a:solidFill>
                  <a:srgbClr val="365254"/>
                </a:solidFill>
              </a:rPr>
              <a:t>tient compte des mises à jour apportées à la méthodologie de regroupement RUG-III</a:t>
            </a:r>
          </a:p>
          <a:p>
            <a:pPr lvl="1"/>
            <a:r>
              <a:rPr lang="fr-CA" sz="1800" dirty="0">
                <a:solidFill>
                  <a:srgbClr val="365254"/>
                </a:solidFill>
              </a:rPr>
              <a:t>contient de nouvelles valeurs de l’indice des groupes clients (IGC) qui reflètent davantage la population canadienne bénéficiant de soins en hébergement</a:t>
            </a:r>
          </a:p>
          <a:p>
            <a:pPr lvl="1"/>
            <a:endParaRPr lang="fr-CA" sz="1800" dirty="0">
              <a:solidFill>
                <a:srgbClr val="365254"/>
              </a:solidFill>
            </a:endParaRPr>
          </a:p>
          <a:p>
            <a:pPr marL="0" indent="0">
              <a:buNone/>
            </a:pPr>
            <a:r>
              <a:rPr lang="fr-CA" sz="1900" dirty="0">
                <a:solidFill>
                  <a:srgbClr val="365254"/>
                </a:solidFill>
              </a:rPr>
              <a:t>Pour en savoir plus, écrivez à </a:t>
            </a:r>
            <a:r>
              <a:rPr lang="fr-CA" sz="1800" b="0" dirty="0" smtClean="0">
                <a:hlinkClick r:id="rId9"/>
              </a:rPr>
              <a:t>aide@icis.ca</a:t>
            </a:r>
            <a:endParaRPr lang="fr-CA" sz="1800" b="0" dirty="0" smtClean="0"/>
          </a:p>
        </p:txBody>
      </p:sp>
    </p:spTree>
    <p:extLst>
      <p:ext uri="{BB962C8B-B14F-4D97-AF65-F5344CB8AC3E}">
        <p14:creationId xmlns:p14="http://schemas.microsoft.com/office/powerpoint/2010/main" val="2784499862"/>
      </p:ext>
    </p:extLst>
  </p:cSld>
  <p:clrMapOvr>
    <a:masterClrMapping/>
  </p:clrMapOvr>
  <mc:AlternateContent xmlns:mc="http://schemas.openxmlformats.org/markup-compatibility/2006" xmlns:p14="http://schemas.microsoft.com/office/powerpoint/2010/main">
    <mc:Choice Requires="p14">
      <p:transition spd="slow" p14:dur="200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5374"/>
            <a:ext cx="8229600" cy="848950"/>
          </a:xfrm>
        </p:spPr>
        <p:txBody>
          <a:bodyPr>
            <a:normAutofit fontScale="90000"/>
          </a:bodyPr>
          <a:lstStyle/>
          <a:p>
            <a:r>
              <a:rPr lang="fr-CA" sz="3400" b="1" dirty="0"/>
              <a:t>Où peut-on obtenir des précisions sur le système RUG-III Plus? </a:t>
            </a:r>
          </a:p>
        </p:txBody>
      </p:sp>
      <p:pic>
        <p:nvPicPr>
          <p:cNvPr id="5" name="Content Placeholder 19"/>
          <p:cNvPicPr>
            <a:picLocks noGrp="1" noChangeAspect="1"/>
          </p:cNvPicPr>
          <p:nvPr>
            <p:ph sz="quarter" idx="11"/>
            <p:custDataLst>
              <p:tags r:id="rId2"/>
            </p:custDataLst>
          </p:nvPr>
        </p:nvPicPr>
        <p:blipFill>
          <a:blip r:embed="rId6" cstate="print">
            <a:extLst>
              <a:ext uri="{28A0092B-C50C-407E-A947-70E740481C1C}">
                <a14:useLocalDpi xmlns:a14="http://schemas.microsoft.com/office/drawing/2010/main" val="0"/>
              </a:ext>
            </a:extLst>
          </a:blip>
          <a:stretch>
            <a:fillRect/>
          </a:stretch>
        </p:blipFill>
        <p:spPr>
          <a:xfrm>
            <a:off x="5796136" y="1563638"/>
            <a:ext cx="2087563" cy="2087563"/>
          </a:xfrm>
          <a:prstGeom prst="rect">
            <a:avLst/>
          </a:prstGeom>
        </p:spPr>
      </p:pic>
      <p:sp>
        <p:nvSpPr>
          <p:cNvPr id="4" name="Text Placeholder 3"/>
          <p:cNvSpPr>
            <a:spLocks noGrp="1"/>
          </p:cNvSpPr>
          <p:nvPr>
            <p:ph type="body" sz="quarter" idx="14"/>
            <p:custDataLst>
              <p:tags r:id="rId3"/>
            </p:custDataLst>
          </p:nvPr>
        </p:nvSpPr>
        <p:spPr>
          <a:xfrm>
            <a:off x="1331640" y="1926630"/>
            <a:ext cx="3960440" cy="1513235"/>
          </a:xfrm>
        </p:spPr>
        <p:txBody>
          <a:bodyPr/>
          <a:lstStyle/>
          <a:p>
            <a:pPr>
              <a:lnSpc>
                <a:spcPts val="2200"/>
              </a:lnSpc>
            </a:pPr>
            <a:r>
              <a:rPr lang="fr-CA" spc="100" dirty="0"/>
              <a:t>Page Web du système RUG-III Plus</a:t>
            </a:r>
          </a:p>
          <a:p>
            <a:pPr>
              <a:lnSpc>
                <a:spcPts val="2200"/>
              </a:lnSpc>
            </a:pPr>
            <a:r>
              <a:rPr lang="fr-CA" spc="100" dirty="0" smtClean="0">
                <a:hlinkClick r:id="rId7"/>
              </a:rPr>
              <a:t>www.icis.ca/RUGIIIPlus</a:t>
            </a:r>
            <a:endParaRPr lang="fr-CA" spc="100" dirty="0" smtClean="0"/>
          </a:p>
          <a:p>
            <a:pPr>
              <a:lnSpc>
                <a:spcPts val="2200"/>
              </a:lnSpc>
            </a:pPr>
            <a:endParaRPr lang="fr-CA" spc="100" dirty="0"/>
          </a:p>
        </p:txBody>
      </p:sp>
    </p:spTree>
    <p:extLst>
      <p:ext uri="{BB962C8B-B14F-4D97-AF65-F5344CB8AC3E}">
        <p14:creationId xmlns:p14="http://schemas.microsoft.com/office/powerpoint/2010/main" val="16371060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30894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custDataLst>
              <p:tags r:id="rId1"/>
            </p:custDataLst>
          </p:nvPr>
        </p:nvSpPr>
        <p:spPr>
          <a:xfrm>
            <a:off x="559743" y="4722698"/>
            <a:ext cx="134796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CA" sz="1800" b="0" i="0" u="none" strike="noStrike" kern="1200" cap="none" spc="0" normalizeH="0" baseline="0" noProof="0" dirty="0" smtClean="0">
                <a:ln>
                  <a:noFill/>
                </a:ln>
                <a:solidFill>
                  <a:prstClr val="white"/>
                </a:solidFill>
                <a:effectLst/>
                <a:uLnTx/>
                <a:uFillTx/>
                <a:latin typeface="Calibri"/>
                <a:ea typeface="+mn-ea"/>
                <a:cs typeface="+mn-cs"/>
              </a:rPr>
              <a:t>@cihi_icis</a:t>
            </a:r>
            <a:endParaRPr kumimoji="0" lang="fr-CA"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p:cNvSpPr txBox="1"/>
          <p:nvPr>
            <p:custDataLst>
              <p:tags r:id="rId2"/>
            </p:custDataLst>
          </p:nvPr>
        </p:nvSpPr>
        <p:spPr>
          <a:xfrm>
            <a:off x="3779912" y="4714698"/>
            <a:ext cx="4032448" cy="369332"/>
          </a:xfrm>
          <a:prstGeom prst="rect">
            <a:avLst/>
          </a:prstGeom>
          <a:noFill/>
        </p:spPr>
        <p:txBody>
          <a:bodyPr wrap="square" rtlCol="0">
            <a:spAutoFit/>
          </a:bodyPr>
          <a:lstStyle/>
          <a:p>
            <a:pPr algn="r"/>
            <a:r>
              <a:rPr lang="fr-CA" dirty="0" smtClean="0">
                <a:solidFill>
                  <a:schemeClr val="bg1"/>
                </a:solidFill>
              </a:rPr>
              <a:t>XXXX@icis.ca</a:t>
            </a:r>
            <a:endParaRPr lang="fr-CA" dirty="0">
              <a:solidFill>
                <a:schemeClr val="bg1"/>
              </a:solidFill>
            </a:endParaRPr>
          </a:p>
        </p:txBody>
      </p:sp>
    </p:spTree>
    <p:extLst>
      <p:ext uri="{BB962C8B-B14F-4D97-AF65-F5344CB8AC3E}">
        <p14:creationId xmlns:p14="http://schemas.microsoft.com/office/powerpoint/2010/main" val="2132606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custDataLst>
              <p:tags r:id="rId1"/>
            </p:custDataLst>
          </p:nvPr>
        </p:nvSpPr>
        <p:spPr>
          <a:xfrm>
            <a:off x="468312" y="1347614"/>
            <a:ext cx="8352160" cy="3539430"/>
          </a:xfrm>
        </p:spPr>
        <p:txBody>
          <a:bodyPr numCol="1"/>
          <a:lstStyle/>
          <a:p>
            <a:r>
              <a:rPr lang="fr-CA" dirty="0" smtClean="0"/>
              <a:t>Qu’est-ce qu’un système de groupes clients?</a:t>
            </a:r>
          </a:p>
          <a:p>
            <a:r>
              <a:rPr lang="fr-CA" dirty="0" smtClean="0"/>
              <a:t>Qu’est-ce que le système de groupes clients RUG-III Plus?</a:t>
            </a:r>
          </a:p>
          <a:p>
            <a:r>
              <a:rPr lang="fr-CA" dirty="0" smtClean="0"/>
              <a:t>À quoi servent les systèmes de groupes clients?</a:t>
            </a:r>
          </a:p>
          <a:p>
            <a:r>
              <a:rPr lang="fr-CA" dirty="0" smtClean="0"/>
              <a:t>Où peut-on obtenir des précisions sur le système RUG-III Plus? </a:t>
            </a:r>
          </a:p>
          <a:p>
            <a:endParaRPr lang="fr-CA" dirty="0"/>
          </a:p>
          <a:p>
            <a:endParaRPr lang="fr-CA" dirty="0" smtClean="0"/>
          </a:p>
          <a:p>
            <a:endParaRPr lang="fr-CA" dirty="0"/>
          </a:p>
          <a:p>
            <a:endParaRPr lang="fr-CA" dirty="0" smtClean="0"/>
          </a:p>
        </p:txBody>
      </p:sp>
    </p:spTree>
    <p:extLst>
      <p:ext uri="{BB962C8B-B14F-4D97-AF65-F5344CB8AC3E}">
        <p14:creationId xmlns:p14="http://schemas.microsoft.com/office/powerpoint/2010/main" val="127022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custDataLst>
              <p:tags r:id="rId1"/>
            </p:custDataLst>
          </p:nvPr>
        </p:nvSpPr>
        <p:spPr>
          <a:xfrm>
            <a:off x="2664" y="1340970"/>
            <a:ext cx="4068000" cy="1772341"/>
          </a:xfrm>
        </p:spPr>
        <p:txBody>
          <a:bodyPr rIns="288000"/>
          <a:lstStyle/>
          <a:p>
            <a:r>
              <a:rPr lang="fr-CA" dirty="0" smtClean="0"/>
              <a:t>Outils d’appui à la prise de décisions de l’organisme</a:t>
            </a:r>
            <a:endParaRPr lang="fr-CA" dirty="0"/>
          </a:p>
        </p:txBody>
      </p:sp>
      <p:sp>
        <p:nvSpPr>
          <p:cNvPr id="3" name="Title 2"/>
          <p:cNvSpPr>
            <a:spLocks noGrp="1"/>
          </p:cNvSpPr>
          <p:nvPr>
            <p:ph type="title"/>
            <p:custDataLst>
              <p:tags r:id="rId2"/>
            </p:custDataLst>
          </p:nvPr>
        </p:nvSpPr>
        <p:spPr/>
        <p:txBody>
          <a:bodyPr>
            <a:normAutofit fontScale="90000"/>
          </a:bodyPr>
          <a:lstStyle/>
          <a:p>
            <a:r>
              <a:rPr lang="fr-CA" b="1" dirty="0" smtClean="0"/>
              <a:t>Que sont les systèmes de groupes clients?</a:t>
            </a:r>
            <a:endParaRPr lang="fr-CA" b="1" dirty="0"/>
          </a:p>
        </p:txBody>
      </p:sp>
      <p:sp>
        <p:nvSpPr>
          <p:cNvPr id="4" name="Text Placeholder 3"/>
          <p:cNvSpPr>
            <a:spLocks noGrp="1"/>
          </p:cNvSpPr>
          <p:nvPr>
            <p:ph type="body" sz="quarter" idx="16"/>
            <p:custDataLst>
              <p:tags r:id="rId3"/>
            </p:custDataLst>
          </p:nvPr>
        </p:nvSpPr>
        <p:spPr>
          <a:xfrm>
            <a:off x="4366320" y="1193799"/>
            <a:ext cx="4320480" cy="1526059"/>
          </a:xfrm>
        </p:spPr>
        <p:txBody>
          <a:bodyPr>
            <a:normAutofit fontScale="77500" lnSpcReduction="20000"/>
          </a:bodyPr>
          <a:lstStyle/>
          <a:p>
            <a:r>
              <a:rPr lang="fr-CA" dirty="0" smtClean="0"/>
              <a:t>Méthodologies de regroupement</a:t>
            </a:r>
            <a:endParaRPr lang="fr-CA" dirty="0"/>
          </a:p>
          <a:p>
            <a:r>
              <a:rPr lang="fr-CA" dirty="0" smtClean="0"/>
              <a:t>Chaque groupe est associé à une valeur de l’indice des groupes clients (IGC)</a:t>
            </a:r>
            <a:endParaRPr lang="fr-CA" dirty="0"/>
          </a:p>
        </p:txBody>
      </p:sp>
      <p:pic>
        <p:nvPicPr>
          <p:cNvPr id="5" name="Content Placeholder 19"/>
          <p:cNvPicPr>
            <a:picLocks noChangeAspect="1"/>
          </p:cNvPicPr>
          <p:nvPr>
            <p:custDataLst>
              <p:tags r:id="rId4"/>
            </p:custDataLst>
          </p:nvPr>
        </p:nvPicPr>
        <p:blipFill>
          <a:blip r:embed="rId7" cstate="print">
            <a:extLst>
              <a:ext uri="{28A0092B-C50C-407E-A947-70E740481C1C}">
                <a14:useLocalDpi xmlns:a14="http://schemas.microsoft.com/office/drawing/2010/main" val="0"/>
              </a:ext>
            </a:extLst>
          </a:blip>
          <a:stretch>
            <a:fillRect/>
          </a:stretch>
        </p:blipFill>
        <p:spPr>
          <a:xfrm>
            <a:off x="5436096" y="2880000"/>
            <a:ext cx="2082380" cy="2080656"/>
          </a:xfrm>
          <a:prstGeom prst="rect">
            <a:avLst/>
          </a:prstGeom>
        </p:spPr>
      </p:pic>
    </p:spTree>
    <p:extLst>
      <p:ext uri="{BB962C8B-B14F-4D97-AF65-F5344CB8AC3E}">
        <p14:creationId xmlns:p14="http://schemas.microsoft.com/office/powerpoint/2010/main" val="12826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bg/>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5DB873-7060-4F89-8E40-3D4DBC8FA7D5}"/>
              </a:ext>
            </a:extLst>
          </p:cNvPr>
          <p:cNvSpPr>
            <a:spLocks noGrp="1"/>
          </p:cNvSpPr>
          <p:nvPr>
            <p:ph type="title"/>
            <p:custDataLst>
              <p:tags r:id="rId1"/>
            </p:custDataLst>
          </p:nvPr>
        </p:nvSpPr>
        <p:spPr>
          <a:xfrm>
            <a:off x="539552" y="200820"/>
            <a:ext cx="8229600" cy="846386"/>
          </a:xfrm>
        </p:spPr>
        <p:txBody>
          <a:bodyPr/>
          <a:lstStyle/>
          <a:p>
            <a:r>
              <a:rPr lang="fr-CA" b="1" dirty="0" smtClean="0"/>
              <a:t>Groupes d’utilisation des ressources III Plus (RUG-III Plus)</a:t>
            </a:r>
            <a:endParaRPr lang="fr-CA" b="1" dirty="0"/>
          </a:p>
        </p:txBody>
      </p:sp>
      <p:pic>
        <p:nvPicPr>
          <p:cNvPr id="11" name="Picture 10" descr="Cette image présente la structure de la version III des groupes d’utilisation des ressources (RUG-III) Plus. Cette méthodologie de regroupement se compose de 7 catégories contenant chacune un certain nombre de groupes. Ensemble, les 7 catégories comportent 44 groupes. Les catégories sont classées selon une hiérarchie clinique, du degré de complexité clinique le moins élevé au plus élevé : Fonctions physiques réduites, Déficience cognitive, Troubles du comportement, Soins cliniques complexes, Soins spéciaux, Soins complémentaires et Réadaptation spécialisée. Il y a 10 groupes dans la catégorie Fonctions physiques réduites, 4 groupes dans la catégorie Déficience cognitive, 4 groupes dans la catégorie Troubles du comportement, 6 groupes dans la catégorie Soins cliniques complexes, 3 groupes dans la catégorie Soins spéciaux, 3 groupes dans la catégorie Soins complémentaires et 14 groupes dans la catégorie Réadaptation spécialisée."/>
          <p:cNvPicPr/>
          <p:nvPr/>
        </p:nvPicPr>
        <p:blipFill rotWithShape="1">
          <a:blip r:embed="rId4">
            <a:extLst>
              <a:ext uri="{28A0092B-C50C-407E-A947-70E740481C1C}">
                <a14:useLocalDpi xmlns:a14="http://schemas.microsoft.com/office/drawing/2010/main" val="0"/>
              </a:ext>
            </a:extLst>
          </a:blip>
          <a:srcRect l="7708" t="11110"/>
          <a:stretch/>
        </p:blipFill>
        <p:spPr bwMode="auto">
          <a:xfrm>
            <a:off x="2011680" y="987575"/>
            <a:ext cx="5120640" cy="381642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521256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custDataLst>
              <p:tags r:id="rId1"/>
            </p:custDataLst>
          </p:nvPr>
        </p:nvSpPr>
        <p:spPr>
          <a:xfrm>
            <a:off x="5364088" y="665633"/>
            <a:ext cx="3682272" cy="4039567"/>
          </a:xfrm>
        </p:spPr>
        <p:txBody>
          <a:bodyPr/>
          <a:lstStyle/>
          <a:p>
            <a:r>
              <a:rPr lang="fr-CA" sz="2800" dirty="0" smtClean="0"/>
              <a:t>Des données sur la mesure des heures de travail du personnel canadien recueillies dans le cadre d’activités de recherche ont servi à l’élaboration des valeurs de l’IGC pour le système RUG-III Plus</a:t>
            </a:r>
            <a:endParaRPr lang="fr-CA" sz="2800" dirty="0"/>
          </a:p>
        </p:txBody>
      </p:sp>
      <p:graphicFrame>
        <p:nvGraphicFramePr>
          <p:cNvPr id="4" name="Content Placeholder 3"/>
          <p:cNvGraphicFramePr>
            <a:graphicFrameLocks noGrp="1"/>
          </p:cNvGraphicFramePr>
          <p:nvPr>
            <p:ph sz="quarter" idx="13"/>
            <p:custDataLst>
              <p:tags r:id="rId2"/>
            </p:custDataLst>
            <p:extLst>
              <p:ext uri="{D42A27DB-BD31-4B8C-83A1-F6EECF244321}">
                <p14:modId xmlns:p14="http://schemas.microsoft.com/office/powerpoint/2010/main" val="2522683135"/>
              </p:ext>
            </p:extLst>
          </p:nvPr>
        </p:nvGraphicFramePr>
        <p:xfrm>
          <a:off x="539552" y="843559"/>
          <a:ext cx="4679876" cy="432047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7" name="Title 1">
            <a:extLst>
              <a:ext uri="{FF2B5EF4-FFF2-40B4-BE49-F238E27FC236}">
                <a16:creationId xmlns:a16="http://schemas.microsoft.com/office/drawing/2014/main" xmlns="" id="{AED26C45-9EEF-4D89-87AD-E4DE905999CA}"/>
              </a:ext>
            </a:extLst>
          </p:cNvPr>
          <p:cNvSpPr txBox="1">
            <a:spLocks/>
          </p:cNvSpPr>
          <p:nvPr>
            <p:custDataLst>
              <p:tags r:id="rId3"/>
            </p:custDataLst>
          </p:nvPr>
        </p:nvSpPr>
        <p:spPr>
          <a:xfrm>
            <a:off x="179512" y="189546"/>
            <a:ext cx="8507288" cy="846386"/>
          </a:xfrm>
          <a:prstGeom prst="rect">
            <a:avLst/>
          </a:prstGeom>
        </p:spPr>
        <p:txBody>
          <a:bodyPr/>
          <a:lstStyle>
            <a:lvl1pPr algn="l" rtl="0" eaLnBrk="1" fontAlgn="base" hangingPunct="1">
              <a:lnSpc>
                <a:spcPts val="3300"/>
              </a:lnSpc>
              <a:spcBef>
                <a:spcPct val="0"/>
              </a:spcBef>
              <a:spcAft>
                <a:spcPct val="0"/>
              </a:spcAft>
              <a:defRPr sz="3100" b="1" kern="1200">
                <a:solidFill>
                  <a:srgbClr val="365254"/>
                </a:solidFill>
                <a:latin typeface="+mj-lt"/>
                <a:ea typeface="+mj-ea"/>
                <a:cs typeface="+mj-cs"/>
              </a:defRPr>
            </a:lvl1pPr>
            <a:lvl2pPr algn="l" rtl="0" eaLnBrk="1" fontAlgn="base" hangingPunct="1">
              <a:lnSpc>
                <a:spcPts val="3300"/>
              </a:lnSpc>
              <a:spcBef>
                <a:spcPct val="0"/>
              </a:spcBef>
              <a:spcAft>
                <a:spcPct val="0"/>
              </a:spcAft>
              <a:defRPr sz="3100" b="1">
                <a:solidFill>
                  <a:srgbClr val="365254"/>
                </a:solidFill>
                <a:latin typeface="Calibri" pitchFamily="34" charset="0"/>
              </a:defRPr>
            </a:lvl2pPr>
            <a:lvl3pPr algn="l" rtl="0" eaLnBrk="1" fontAlgn="base" hangingPunct="1">
              <a:lnSpc>
                <a:spcPts val="3300"/>
              </a:lnSpc>
              <a:spcBef>
                <a:spcPct val="0"/>
              </a:spcBef>
              <a:spcAft>
                <a:spcPct val="0"/>
              </a:spcAft>
              <a:defRPr sz="3100" b="1">
                <a:solidFill>
                  <a:srgbClr val="365254"/>
                </a:solidFill>
                <a:latin typeface="Calibri" pitchFamily="34" charset="0"/>
              </a:defRPr>
            </a:lvl3pPr>
            <a:lvl4pPr algn="l" rtl="0" eaLnBrk="1" fontAlgn="base" hangingPunct="1">
              <a:lnSpc>
                <a:spcPts val="3300"/>
              </a:lnSpc>
              <a:spcBef>
                <a:spcPct val="0"/>
              </a:spcBef>
              <a:spcAft>
                <a:spcPct val="0"/>
              </a:spcAft>
              <a:defRPr sz="3100" b="1">
                <a:solidFill>
                  <a:srgbClr val="365254"/>
                </a:solidFill>
                <a:latin typeface="Calibri" pitchFamily="34" charset="0"/>
              </a:defRPr>
            </a:lvl4pPr>
            <a:lvl5pPr algn="l" rtl="0" eaLnBrk="1" fontAlgn="base" hangingPunct="1">
              <a:lnSpc>
                <a:spcPts val="3300"/>
              </a:lnSpc>
              <a:spcBef>
                <a:spcPct val="0"/>
              </a:spcBef>
              <a:spcAft>
                <a:spcPct val="0"/>
              </a:spcAft>
              <a:defRPr sz="3100" b="1">
                <a:solidFill>
                  <a:srgbClr val="365254"/>
                </a:solidFill>
                <a:latin typeface="Calibri" pitchFamily="34" charset="0"/>
              </a:defRPr>
            </a:lvl5pPr>
            <a:lvl6pPr marL="457200" algn="l" rtl="0" eaLnBrk="1" fontAlgn="base" hangingPunct="1">
              <a:lnSpc>
                <a:spcPts val="3300"/>
              </a:lnSpc>
              <a:spcBef>
                <a:spcPct val="0"/>
              </a:spcBef>
              <a:spcAft>
                <a:spcPct val="0"/>
              </a:spcAft>
              <a:defRPr sz="3100" b="1">
                <a:solidFill>
                  <a:srgbClr val="365254"/>
                </a:solidFill>
                <a:latin typeface="Calibri" pitchFamily="34" charset="0"/>
              </a:defRPr>
            </a:lvl6pPr>
            <a:lvl7pPr marL="914400" algn="l" rtl="0" eaLnBrk="1" fontAlgn="base" hangingPunct="1">
              <a:lnSpc>
                <a:spcPts val="3300"/>
              </a:lnSpc>
              <a:spcBef>
                <a:spcPct val="0"/>
              </a:spcBef>
              <a:spcAft>
                <a:spcPct val="0"/>
              </a:spcAft>
              <a:defRPr sz="3100" b="1">
                <a:solidFill>
                  <a:srgbClr val="365254"/>
                </a:solidFill>
                <a:latin typeface="Calibri" pitchFamily="34" charset="0"/>
              </a:defRPr>
            </a:lvl7pPr>
            <a:lvl8pPr marL="1371600" algn="l" rtl="0" eaLnBrk="1" fontAlgn="base" hangingPunct="1">
              <a:lnSpc>
                <a:spcPts val="3300"/>
              </a:lnSpc>
              <a:spcBef>
                <a:spcPct val="0"/>
              </a:spcBef>
              <a:spcAft>
                <a:spcPct val="0"/>
              </a:spcAft>
              <a:defRPr sz="3100" b="1">
                <a:solidFill>
                  <a:srgbClr val="365254"/>
                </a:solidFill>
                <a:latin typeface="Calibri" pitchFamily="34" charset="0"/>
              </a:defRPr>
            </a:lvl8pPr>
            <a:lvl9pPr marL="1828800" algn="l" rtl="0" eaLnBrk="1" fontAlgn="base" hangingPunct="1">
              <a:lnSpc>
                <a:spcPts val="3300"/>
              </a:lnSpc>
              <a:spcBef>
                <a:spcPct val="0"/>
              </a:spcBef>
              <a:spcAft>
                <a:spcPct val="0"/>
              </a:spcAft>
              <a:defRPr sz="3100" b="1">
                <a:solidFill>
                  <a:srgbClr val="365254"/>
                </a:solidFill>
                <a:latin typeface="Calibri" pitchFamily="34" charset="0"/>
              </a:defRPr>
            </a:lvl9pPr>
          </a:lstStyle>
          <a:p>
            <a:r>
              <a:rPr lang="fr-CA" sz="3200" dirty="0" smtClean="0"/>
              <a:t>Définir les « coûts » pour les valeurs de l’IGC du système RUG-III Plus</a:t>
            </a:r>
            <a:endParaRPr lang="fr-CA" sz="3200" dirty="0">
              <a:solidFill>
                <a:srgbClr val="ED7024"/>
              </a:solidFill>
            </a:endParaRPr>
          </a:p>
        </p:txBody>
      </p:sp>
    </p:spTree>
    <p:extLst>
      <p:ext uri="{BB962C8B-B14F-4D97-AF65-F5344CB8AC3E}">
        <p14:creationId xmlns:p14="http://schemas.microsoft.com/office/powerpoint/2010/main" val="2649100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custDataLst>
              <p:tags r:id="rId1"/>
            </p:custDataLst>
          </p:nvPr>
        </p:nvSpPr>
        <p:spPr>
          <a:xfrm>
            <a:off x="421196" y="58066"/>
            <a:ext cx="8229600" cy="430887"/>
          </a:xfrm>
          <a:prstGeom prst="rect">
            <a:avLst/>
          </a:prstGeom>
        </p:spPr>
        <p:txBody>
          <a:bodyPr/>
          <a:lstStyle>
            <a:lvl1pPr algn="l" rtl="0" eaLnBrk="1" fontAlgn="base" hangingPunct="1">
              <a:lnSpc>
                <a:spcPts val="3300"/>
              </a:lnSpc>
              <a:spcBef>
                <a:spcPct val="0"/>
              </a:spcBef>
              <a:spcAft>
                <a:spcPct val="0"/>
              </a:spcAft>
              <a:defRPr sz="3100" b="1" kern="1200">
                <a:solidFill>
                  <a:srgbClr val="365254"/>
                </a:solidFill>
                <a:latin typeface="+mj-lt"/>
                <a:ea typeface="+mj-ea"/>
                <a:cs typeface="+mj-cs"/>
              </a:defRPr>
            </a:lvl1pPr>
            <a:lvl2pPr algn="l" rtl="0" eaLnBrk="1" fontAlgn="base" hangingPunct="1">
              <a:lnSpc>
                <a:spcPts val="3300"/>
              </a:lnSpc>
              <a:spcBef>
                <a:spcPct val="0"/>
              </a:spcBef>
              <a:spcAft>
                <a:spcPct val="0"/>
              </a:spcAft>
              <a:defRPr sz="3100" b="1">
                <a:solidFill>
                  <a:srgbClr val="365254"/>
                </a:solidFill>
                <a:latin typeface="Calibri" pitchFamily="34" charset="0"/>
              </a:defRPr>
            </a:lvl2pPr>
            <a:lvl3pPr algn="l" rtl="0" eaLnBrk="1" fontAlgn="base" hangingPunct="1">
              <a:lnSpc>
                <a:spcPts val="3300"/>
              </a:lnSpc>
              <a:spcBef>
                <a:spcPct val="0"/>
              </a:spcBef>
              <a:spcAft>
                <a:spcPct val="0"/>
              </a:spcAft>
              <a:defRPr sz="3100" b="1">
                <a:solidFill>
                  <a:srgbClr val="365254"/>
                </a:solidFill>
                <a:latin typeface="Calibri" pitchFamily="34" charset="0"/>
              </a:defRPr>
            </a:lvl3pPr>
            <a:lvl4pPr algn="l" rtl="0" eaLnBrk="1" fontAlgn="base" hangingPunct="1">
              <a:lnSpc>
                <a:spcPts val="3300"/>
              </a:lnSpc>
              <a:spcBef>
                <a:spcPct val="0"/>
              </a:spcBef>
              <a:spcAft>
                <a:spcPct val="0"/>
              </a:spcAft>
              <a:defRPr sz="3100" b="1">
                <a:solidFill>
                  <a:srgbClr val="365254"/>
                </a:solidFill>
                <a:latin typeface="Calibri" pitchFamily="34" charset="0"/>
              </a:defRPr>
            </a:lvl4pPr>
            <a:lvl5pPr algn="l" rtl="0" eaLnBrk="1" fontAlgn="base" hangingPunct="1">
              <a:lnSpc>
                <a:spcPts val="3300"/>
              </a:lnSpc>
              <a:spcBef>
                <a:spcPct val="0"/>
              </a:spcBef>
              <a:spcAft>
                <a:spcPct val="0"/>
              </a:spcAft>
              <a:defRPr sz="3100" b="1">
                <a:solidFill>
                  <a:srgbClr val="365254"/>
                </a:solidFill>
                <a:latin typeface="Calibri" pitchFamily="34" charset="0"/>
              </a:defRPr>
            </a:lvl5pPr>
            <a:lvl6pPr marL="457200" algn="l" rtl="0" eaLnBrk="1" fontAlgn="base" hangingPunct="1">
              <a:lnSpc>
                <a:spcPts val="3300"/>
              </a:lnSpc>
              <a:spcBef>
                <a:spcPct val="0"/>
              </a:spcBef>
              <a:spcAft>
                <a:spcPct val="0"/>
              </a:spcAft>
              <a:defRPr sz="3100" b="1">
                <a:solidFill>
                  <a:srgbClr val="365254"/>
                </a:solidFill>
                <a:latin typeface="Calibri" pitchFamily="34" charset="0"/>
              </a:defRPr>
            </a:lvl6pPr>
            <a:lvl7pPr marL="914400" algn="l" rtl="0" eaLnBrk="1" fontAlgn="base" hangingPunct="1">
              <a:lnSpc>
                <a:spcPts val="3300"/>
              </a:lnSpc>
              <a:spcBef>
                <a:spcPct val="0"/>
              </a:spcBef>
              <a:spcAft>
                <a:spcPct val="0"/>
              </a:spcAft>
              <a:defRPr sz="3100" b="1">
                <a:solidFill>
                  <a:srgbClr val="365254"/>
                </a:solidFill>
                <a:latin typeface="Calibri" pitchFamily="34" charset="0"/>
              </a:defRPr>
            </a:lvl7pPr>
            <a:lvl8pPr marL="1371600" algn="l" rtl="0" eaLnBrk="1" fontAlgn="base" hangingPunct="1">
              <a:lnSpc>
                <a:spcPts val="3300"/>
              </a:lnSpc>
              <a:spcBef>
                <a:spcPct val="0"/>
              </a:spcBef>
              <a:spcAft>
                <a:spcPct val="0"/>
              </a:spcAft>
              <a:defRPr sz="3100" b="1">
                <a:solidFill>
                  <a:srgbClr val="365254"/>
                </a:solidFill>
                <a:latin typeface="Calibri" pitchFamily="34" charset="0"/>
              </a:defRPr>
            </a:lvl8pPr>
            <a:lvl9pPr marL="1828800" algn="l" rtl="0" eaLnBrk="1" fontAlgn="base" hangingPunct="1">
              <a:lnSpc>
                <a:spcPts val="3300"/>
              </a:lnSpc>
              <a:spcBef>
                <a:spcPct val="0"/>
              </a:spcBef>
              <a:spcAft>
                <a:spcPct val="0"/>
              </a:spcAft>
              <a:defRPr sz="3100" b="1">
                <a:solidFill>
                  <a:srgbClr val="365254"/>
                </a:solidFill>
                <a:latin typeface="Calibri" pitchFamily="34" charset="0"/>
              </a:defRPr>
            </a:lvl9pPr>
          </a:lstStyle>
          <a:p>
            <a:r>
              <a:rPr lang="fr-CA" dirty="0" smtClean="0"/>
              <a:t>Comparaison des valeurs de l’IGC des systèmes RUG-III et RUG-III Plus</a:t>
            </a:r>
            <a:endParaRPr lang="fr-CA" dirty="0"/>
          </a:p>
        </p:txBody>
      </p:sp>
      <p:grpSp>
        <p:nvGrpSpPr>
          <p:cNvPr id="7" name="Group 6"/>
          <p:cNvGrpSpPr/>
          <p:nvPr>
            <p:custDataLst>
              <p:tags r:id="rId2"/>
            </p:custDataLst>
          </p:nvPr>
        </p:nvGrpSpPr>
        <p:grpSpPr>
          <a:xfrm>
            <a:off x="5150228" y="2974204"/>
            <a:ext cx="2806148" cy="2045818"/>
            <a:chOff x="4143391" y="915566"/>
            <a:chExt cx="4965113" cy="3672408"/>
          </a:xfrm>
          <a:solidFill>
            <a:srgbClr val="ED5440"/>
          </a:solidFill>
        </p:grpSpPr>
        <p:grpSp>
          <p:nvGrpSpPr>
            <p:cNvPr id="8" name="Group 7"/>
            <p:cNvGrpSpPr/>
            <p:nvPr/>
          </p:nvGrpSpPr>
          <p:grpSpPr>
            <a:xfrm>
              <a:off x="5452515" y="915566"/>
              <a:ext cx="3132512" cy="3231012"/>
              <a:chOff x="5452515" y="915566"/>
              <a:chExt cx="3132512" cy="3231012"/>
            </a:xfrm>
            <a:grpFill/>
          </p:grpSpPr>
          <p:grpSp>
            <p:nvGrpSpPr>
              <p:cNvPr id="30" name="Group 21"/>
              <p:cNvGrpSpPr>
                <a:grpSpLocks/>
              </p:cNvGrpSpPr>
              <p:nvPr/>
            </p:nvGrpSpPr>
            <p:grpSpPr bwMode="auto">
              <a:xfrm>
                <a:off x="5452515" y="915566"/>
                <a:ext cx="2163354" cy="2173665"/>
                <a:chOff x="861" y="0"/>
                <a:chExt cx="2056" cy="2227"/>
              </a:xfrm>
              <a:grpFill/>
            </p:grpSpPr>
            <p:sp>
              <p:nvSpPr>
                <p:cNvPr id="32" name="Freeform 22"/>
                <p:cNvSpPr>
                  <a:spLocks/>
                </p:cNvSpPr>
                <p:nvPr/>
              </p:nvSpPr>
              <p:spPr bwMode="gray">
                <a:xfrm>
                  <a:off x="1141" y="642"/>
                  <a:ext cx="131" cy="186"/>
                </a:xfrm>
                <a:custGeom>
                  <a:avLst/>
                  <a:gdLst>
                    <a:gd name="T0" fmla="*/ 0 w 131"/>
                    <a:gd name="T1" fmla="*/ 92 h 186"/>
                    <a:gd name="T2" fmla="*/ 18 w 131"/>
                    <a:gd name="T3" fmla="*/ 116 h 186"/>
                    <a:gd name="T4" fmla="*/ 42 w 131"/>
                    <a:gd name="T5" fmla="*/ 140 h 186"/>
                    <a:gd name="T6" fmla="*/ 40 w 131"/>
                    <a:gd name="T7" fmla="*/ 178 h 186"/>
                    <a:gd name="T8" fmla="*/ 104 w 131"/>
                    <a:gd name="T9" fmla="*/ 186 h 186"/>
                    <a:gd name="T10" fmla="*/ 131 w 131"/>
                    <a:gd name="T11" fmla="*/ 80 h 186"/>
                    <a:gd name="T12" fmla="*/ 92 w 131"/>
                    <a:gd name="T13" fmla="*/ 73 h 186"/>
                    <a:gd name="T14" fmla="*/ 69 w 131"/>
                    <a:gd name="T15" fmla="*/ 5 h 186"/>
                    <a:gd name="T16" fmla="*/ 37 w 131"/>
                    <a:gd name="T17" fmla="*/ 0 h 186"/>
                    <a:gd name="T18" fmla="*/ 17 w 131"/>
                    <a:gd name="T19" fmla="*/ 30 h 186"/>
                    <a:gd name="T20" fmla="*/ 34 w 131"/>
                    <a:gd name="T21" fmla="*/ 100 h 186"/>
                    <a:gd name="T22" fmla="*/ 0 w 131"/>
                    <a:gd name="T23" fmla="*/ 92 h 18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1"/>
                    <a:gd name="T37" fmla="*/ 0 h 186"/>
                    <a:gd name="T38" fmla="*/ 131 w 131"/>
                    <a:gd name="T39" fmla="*/ 186 h 18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1" h="186">
                      <a:moveTo>
                        <a:pt x="0" y="92"/>
                      </a:moveTo>
                      <a:lnTo>
                        <a:pt x="18" y="116"/>
                      </a:lnTo>
                      <a:lnTo>
                        <a:pt x="42" y="140"/>
                      </a:lnTo>
                      <a:lnTo>
                        <a:pt x="40" y="178"/>
                      </a:lnTo>
                      <a:lnTo>
                        <a:pt x="104" y="186"/>
                      </a:lnTo>
                      <a:lnTo>
                        <a:pt x="131" y="80"/>
                      </a:lnTo>
                      <a:lnTo>
                        <a:pt x="92" y="73"/>
                      </a:lnTo>
                      <a:lnTo>
                        <a:pt x="69" y="5"/>
                      </a:lnTo>
                      <a:lnTo>
                        <a:pt x="37" y="0"/>
                      </a:lnTo>
                      <a:lnTo>
                        <a:pt x="17" y="30"/>
                      </a:lnTo>
                      <a:lnTo>
                        <a:pt x="34" y="100"/>
                      </a:lnTo>
                      <a:lnTo>
                        <a:pt x="0" y="92"/>
                      </a:lnTo>
                      <a:close/>
                    </a:path>
                  </a:pathLst>
                </a:custGeom>
                <a:grpFill/>
                <a:ln w="3175">
                  <a:solidFill>
                    <a:schemeClr val="tx1"/>
                  </a:solidFill>
                  <a:round/>
                  <a:headEnd/>
                  <a:tailEnd/>
                </a:ln>
              </p:spPr>
              <p:txBody>
                <a:bodyPr/>
                <a:lstStyle/>
                <a:p>
                  <a:pPr>
                    <a:defRPr/>
                  </a:pPr>
                  <a:endParaRPr lang="en-US"/>
                </a:p>
              </p:txBody>
            </p:sp>
            <p:sp>
              <p:nvSpPr>
                <p:cNvPr id="33" name="Freeform 23"/>
                <p:cNvSpPr>
                  <a:spLocks/>
                </p:cNvSpPr>
                <p:nvPr/>
              </p:nvSpPr>
              <p:spPr bwMode="gray">
                <a:xfrm>
                  <a:off x="958" y="974"/>
                  <a:ext cx="432" cy="460"/>
                </a:xfrm>
                <a:custGeom>
                  <a:avLst/>
                  <a:gdLst>
                    <a:gd name="T0" fmla="*/ 230 w 432"/>
                    <a:gd name="T1" fmla="*/ 173 h 460"/>
                    <a:gd name="T2" fmla="*/ 222 w 432"/>
                    <a:gd name="T3" fmla="*/ 209 h 460"/>
                    <a:gd name="T4" fmla="*/ 202 w 432"/>
                    <a:gd name="T5" fmla="*/ 243 h 460"/>
                    <a:gd name="T6" fmla="*/ 164 w 432"/>
                    <a:gd name="T7" fmla="*/ 261 h 460"/>
                    <a:gd name="T8" fmla="*/ 120 w 432"/>
                    <a:gd name="T9" fmla="*/ 285 h 460"/>
                    <a:gd name="T10" fmla="*/ 64 w 432"/>
                    <a:gd name="T11" fmla="*/ 323 h 460"/>
                    <a:gd name="T12" fmla="*/ 24 w 432"/>
                    <a:gd name="T13" fmla="*/ 363 h 460"/>
                    <a:gd name="T14" fmla="*/ 0 w 432"/>
                    <a:gd name="T15" fmla="*/ 411 h 460"/>
                    <a:gd name="T16" fmla="*/ 10 w 432"/>
                    <a:gd name="T17" fmla="*/ 418 h 460"/>
                    <a:gd name="T18" fmla="*/ 64 w 432"/>
                    <a:gd name="T19" fmla="*/ 435 h 460"/>
                    <a:gd name="T20" fmla="*/ 251 w 432"/>
                    <a:gd name="T21" fmla="*/ 368 h 460"/>
                    <a:gd name="T22" fmla="*/ 274 w 432"/>
                    <a:gd name="T23" fmla="*/ 403 h 460"/>
                    <a:gd name="T24" fmla="*/ 383 w 432"/>
                    <a:gd name="T25" fmla="*/ 428 h 460"/>
                    <a:gd name="T26" fmla="*/ 412 w 432"/>
                    <a:gd name="T27" fmla="*/ 460 h 460"/>
                    <a:gd name="T28" fmla="*/ 412 w 432"/>
                    <a:gd name="T29" fmla="*/ 460 h 460"/>
                    <a:gd name="T30" fmla="*/ 403 w 432"/>
                    <a:gd name="T31" fmla="*/ 373 h 460"/>
                    <a:gd name="T32" fmla="*/ 368 w 432"/>
                    <a:gd name="T33" fmla="*/ 378 h 460"/>
                    <a:gd name="T34" fmla="*/ 340 w 432"/>
                    <a:gd name="T35" fmla="*/ 378 h 460"/>
                    <a:gd name="T36" fmla="*/ 373 w 432"/>
                    <a:gd name="T37" fmla="*/ 343 h 460"/>
                    <a:gd name="T38" fmla="*/ 427 w 432"/>
                    <a:gd name="T39" fmla="*/ 338 h 460"/>
                    <a:gd name="T40" fmla="*/ 432 w 432"/>
                    <a:gd name="T41" fmla="*/ 298 h 460"/>
                    <a:gd name="T42" fmla="*/ 323 w 432"/>
                    <a:gd name="T43" fmla="*/ 238 h 460"/>
                    <a:gd name="T44" fmla="*/ 290 w 432"/>
                    <a:gd name="T45" fmla="*/ 82 h 460"/>
                    <a:gd name="T46" fmla="*/ 298 w 432"/>
                    <a:gd name="T47" fmla="*/ 30 h 460"/>
                    <a:gd name="T48" fmla="*/ 263 w 432"/>
                    <a:gd name="T49" fmla="*/ 0 h 460"/>
                    <a:gd name="T50" fmla="*/ 234 w 432"/>
                    <a:gd name="T51" fmla="*/ 17 h 460"/>
                    <a:gd name="T52" fmla="*/ 216 w 432"/>
                    <a:gd name="T53" fmla="*/ 92 h 460"/>
                    <a:gd name="T54" fmla="*/ 224 w 432"/>
                    <a:gd name="T55" fmla="*/ 142 h 460"/>
                    <a:gd name="T56" fmla="*/ 230 w 432"/>
                    <a:gd name="T57" fmla="*/ 173 h 4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32"/>
                    <a:gd name="T88" fmla="*/ 0 h 460"/>
                    <a:gd name="T89" fmla="*/ 432 w 432"/>
                    <a:gd name="T90" fmla="*/ 460 h 4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32" h="460">
                      <a:moveTo>
                        <a:pt x="230" y="173"/>
                      </a:moveTo>
                      <a:lnTo>
                        <a:pt x="222" y="209"/>
                      </a:lnTo>
                      <a:lnTo>
                        <a:pt x="202" y="243"/>
                      </a:lnTo>
                      <a:lnTo>
                        <a:pt x="164" y="261"/>
                      </a:lnTo>
                      <a:lnTo>
                        <a:pt x="120" y="285"/>
                      </a:lnTo>
                      <a:lnTo>
                        <a:pt x="64" y="323"/>
                      </a:lnTo>
                      <a:lnTo>
                        <a:pt x="24" y="363"/>
                      </a:lnTo>
                      <a:lnTo>
                        <a:pt x="0" y="411"/>
                      </a:lnTo>
                      <a:lnTo>
                        <a:pt x="10" y="418"/>
                      </a:lnTo>
                      <a:lnTo>
                        <a:pt x="64" y="435"/>
                      </a:lnTo>
                      <a:lnTo>
                        <a:pt x="251" y="368"/>
                      </a:lnTo>
                      <a:lnTo>
                        <a:pt x="274" y="403"/>
                      </a:lnTo>
                      <a:lnTo>
                        <a:pt x="383" y="428"/>
                      </a:lnTo>
                      <a:lnTo>
                        <a:pt x="412" y="460"/>
                      </a:lnTo>
                      <a:lnTo>
                        <a:pt x="403" y="373"/>
                      </a:lnTo>
                      <a:lnTo>
                        <a:pt x="368" y="378"/>
                      </a:lnTo>
                      <a:lnTo>
                        <a:pt x="340" y="378"/>
                      </a:lnTo>
                      <a:lnTo>
                        <a:pt x="373" y="343"/>
                      </a:lnTo>
                      <a:lnTo>
                        <a:pt x="427" y="338"/>
                      </a:lnTo>
                      <a:lnTo>
                        <a:pt x="432" y="298"/>
                      </a:lnTo>
                      <a:lnTo>
                        <a:pt x="323" y="238"/>
                      </a:lnTo>
                      <a:lnTo>
                        <a:pt x="290" y="82"/>
                      </a:lnTo>
                      <a:lnTo>
                        <a:pt x="298" y="30"/>
                      </a:lnTo>
                      <a:lnTo>
                        <a:pt x="263" y="0"/>
                      </a:lnTo>
                      <a:lnTo>
                        <a:pt x="234" y="17"/>
                      </a:lnTo>
                      <a:lnTo>
                        <a:pt x="216" y="92"/>
                      </a:lnTo>
                      <a:lnTo>
                        <a:pt x="224" y="142"/>
                      </a:lnTo>
                      <a:lnTo>
                        <a:pt x="230" y="173"/>
                      </a:lnTo>
                      <a:close/>
                    </a:path>
                  </a:pathLst>
                </a:custGeom>
                <a:grpFill/>
                <a:ln w="3175">
                  <a:solidFill>
                    <a:schemeClr val="tx1"/>
                  </a:solidFill>
                  <a:round/>
                  <a:headEnd/>
                  <a:tailEnd/>
                </a:ln>
              </p:spPr>
              <p:txBody>
                <a:bodyPr/>
                <a:lstStyle/>
                <a:p>
                  <a:pPr>
                    <a:defRPr/>
                  </a:pPr>
                  <a:endParaRPr lang="en-US"/>
                </a:p>
              </p:txBody>
            </p:sp>
            <p:sp>
              <p:nvSpPr>
                <p:cNvPr id="34" name="Freeform 24"/>
                <p:cNvSpPr>
                  <a:spLocks/>
                </p:cNvSpPr>
                <p:nvPr/>
              </p:nvSpPr>
              <p:spPr bwMode="gray">
                <a:xfrm>
                  <a:off x="861" y="1110"/>
                  <a:ext cx="1249" cy="1117"/>
                </a:xfrm>
                <a:custGeom>
                  <a:avLst/>
                  <a:gdLst>
                    <a:gd name="T0" fmla="*/ 468 w 1249"/>
                    <a:gd name="T1" fmla="*/ 1067 h 1117"/>
                    <a:gd name="T2" fmla="*/ 808 w 1249"/>
                    <a:gd name="T3" fmla="*/ 1079 h 1117"/>
                    <a:gd name="T4" fmla="*/ 962 w 1249"/>
                    <a:gd name="T5" fmla="*/ 796 h 1117"/>
                    <a:gd name="T6" fmla="*/ 896 w 1249"/>
                    <a:gd name="T7" fmla="*/ 746 h 1117"/>
                    <a:gd name="T8" fmla="*/ 962 w 1249"/>
                    <a:gd name="T9" fmla="*/ 741 h 1117"/>
                    <a:gd name="T10" fmla="*/ 1082 w 1249"/>
                    <a:gd name="T11" fmla="*/ 585 h 1117"/>
                    <a:gd name="T12" fmla="*/ 948 w 1249"/>
                    <a:gd name="T13" fmla="*/ 540 h 1117"/>
                    <a:gd name="T14" fmla="*/ 1015 w 1249"/>
                    <a:gd name="T15" fmla="*/ 553 h 1117"/>
                    <a:gd name="T16" fmla="*/ 1112 w 1249"/>
                    <a:gd name="T17" fmla="*/ 443 h 1117"/>
                    <a:gd name="T18" fmla="*/ 1147 w 1249"/>
                    <a:gd name="T19" fmla="*/ 428 h 1117"/>
                    <a:gd name="T20" fmla="*/ 1181 w 1249"/>
                    <a:gd name="T21" fmla="*/ 433 h 1117"/>
                    <a:gd name="T22" fmla="*/ 1249 w 1249"/>
                    <a:gd name="T23" fmla="*/ 358 h 1117"/>
                    <a:gd name="T24" fmla="*/ 1206 w 1249"/>
                    <a:gd name="T25" fmla="*/ 267 h 1117"/>
                    <a:gd name="T26" fmla="*/ 1126 w 1249"/>
                    <a:gd name="T27" fmla="*/ 122 h 1117"/>
                    <a:gd name="T28" fmla="*/ 1057 w 1249"/>
                    <a:gd name="T29" fmla="*/ 297 h 1117"/>
                    <a:gd name="T30" fmla="*/ 1042 w 1249"/>
                    <a:gd name="T31" fmla="*/ 363 h 1117"/>
                    <a:gd name="T32" fmla="*/ 983 w 1249"/>
                    <a:gd name="T33" fmla="*/ 314 h 1117"/>
                    <a:gd name="T34" fmla="*/ 918 w 1249"/>
                    <a:gd name="T35" fmla="*/ 185 h 1117"/>
                    <a:gd name="T36" fmla="*/ 880 w 1249"/>
                    <a:gd name="T37" fmla="*/ 227 h 1117"/>
                    <a:gd name="T38" fmla="*/ 831 w 1249"/>
                    <a:gd name="T39" fmla="*/ 165 h 1117"/>
                    <a:gd name="T40" fmla="*/ 722 w 1249"/>
                    <a:gd name="T41" fmla="*/ 0 h 1117"/>
                    <a:gd name="T42" fmla="*/ 659 w 1249"/>
                    <a:gd name="T43" fmla="*/ 105 h 1117"/>
                    <a:gd name="T44" fmla="*/ 732 w 1249"/>
                    <a:gd name="T45" fmla="*/ 222 h 1117"/>
                    <a:gd name="T46" fmla="*/ 754 w 1249"/>
                    <a:gd name="T47" fmla="*/ 277 h 1117"/>
                    <a:gd name="T48" fmla="*/ 711 w 1249"/>
                    <a:gd name="T49" fmla="*/ 373 h 1117"/>
                    <a:gd name="T50" fmla="*/ 674 w 1249"/>
                    <a:gd name="T51" fmla="*/ 418 h 1117"/>
                    <a:gd name="T52" fmla="*/ 696 w 1249"/>
                    <a:gd name="T53" fmla="*/ 306 h 1117"/>
                    <a:gd name="T54" fmla="*/ 640 w 1249"/>
                    <a:gd name="T55" fmla="*/ 212 h 1117"/>
                    <a:gd name="T56" fmla="*/ 585 w 1249"/>
                    <a:gd name="T57" fmla="*/ 195 h 1117"/>
                    <a:gd name="T58" fmla="*/ 614 w 1249"/>
                    <a:gd name="T59" fmla="*/ 348 h 1117"/>
                    <a:gd name="T60" fmla="*/ 383 w 1249"/>
                    <a:gd name="T61" fmla="*/ 322 h 1117"/>
                    <a:gd name="T62" fmla="*/ 298 w 1249"/>
                    <a:gd name="T63" fmla="*/ 292 h 1117"/>
                    <a:gd name="T64" fmla="*/ 299 w 1249"/>
                    <a:gd name="T65" fmla="*/ 327 h 1117"/>
                    <a:gd name="T66" fmla="*/ 222 w 1249"/>
                    <a:gd name="T67" fmla="*/ 306 h 1117"/>
                    <a:gd name="T68" fmla="*/ 271 w 1249"/>
                    <a:gd name="T69" fmla="*/ 453 h 1117"/>
                    <a:gd name="T70" fmla="*/ 242 w 1249"/>
                    <a:gd name="T71" fmla="*/ 388 h 1117"/>
                    <a:gd name="T72" fmla="*/ 144 w 1249"/>
                    <a:gd name="T73" fmla="*/ 353 h 1117"/>
                    <a:gd name="T74" fmla="*/ 28 w 1249"/>
                    <a:gd name="T75" fmla="*/ 335 h 1117"/>
                    <a:gd name="T76" fmla="*/ 168 w 1249"/>
                    <a:gd name="T77" fmla="*/ 439 h 1117"/>
                    <a:gd name="T78" fmla="*/ 228 w 1249"/>
                    <a:gd name="T79" fmla="*/ 815 h 1117"/>
                    <a:gd name="T80" fmla="*/ 356 w 1249"/>
                    <a:gd name="T81" fmla="*/ 899 h 1117"/>
                    <a:gd name="T82" fmla="*/ 468 w 1249"/>
                    <a:gd name="T83" fmla="*/ 975 h 111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49"/>
                    <a:gd name="T127" fmla="*/ 0 h 1117"/>
                    <a:gd name="T128" fmla="*/ 1249 w 1249"/>
                    <a:gd name="T129" fmla="*/ 1117 h 111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49" h="1117">
                      <a:moveTo>
                        <a:pt x="468" y="975"/>
                      </a:moveTo>
                      <a:lnTo>
                        <a:pt x="468" y="1067"/>
                      </a:lnTo>
                      <a:lnTo>
                        <a:pt x="474" y="1117"/>
                      </a:lnTo>
                      <a:lnTo>
                        <a:pt x="808" y="1079"/>
                      </a:lnTo>
                      <a:lnTo>
                        <a:pt x="880" y="853"/>
                      </a:lnTo>
                      <a:lnTo>
                        <a:pt x="962" y="796"/>
                      </a:lnTo>
                      <a:lnTo>
                        <a:pt x="930" y="756"/>
                      </a:lnTo>
                      <a:lnTo>
                        <a:pt x="896" y="746"/>
                      </a:lnTo>
                      <a:lnTo>
                        <a:pt x="896" y="721"/>
                      </a:lnTo>
                      <a:lnTo>
                        <a:pt x="962" y="741"/>
                      </a:lnTo>
                      <a:lnTo>
                        <a:pt x="1057" y="685"/>
                      </a:lnTo>
                      <a:lnTo>
                        <a:pt x="1082" y="585"/>
                      </a:lnTo>
                      <a:lnTo>
                        <a:pt x="998" y="565"/>
                      </a:lnTo>
                      <a:lnTo>
                        <a:pt x="948" y="540"/>
                      </a:lnTo>
                      <a:lnTo>
                        <a:pt x="965" y="515"/>
                      </a:lnTo>
                      <a:lnTo>
                        <a:pt x="1015" y="553"/>
                      </a:lnTo>
                      <a:lnTo>
                        <a:pt x="1082" y="548"/>
                      </a:lnTo>
                      <a:lnTo>
                        <a:pt x="1112" y="443"/>
                      </a:lnTo>
                      <a:lnTo>
                        <a:pt x="1139" y="453"/>
                      </a:lnTo>
                      <a:lnTo>
                        <a:pt x="1147" y="428"/>
                      </a:lnTo>
                      <a:lnTo>
                        <a:pt x="1181" y="403"/>
                      </a:lnTo>
                      <a:lnTo>
                        <a:pt x="1181" y="433"/>
                      </a:lnTo>
                      <a:lnTo>
                        <a:pt x="1202" y="433"/>
                      </a:lnTo>
                      <a:lnTo>
                        <a:pt x="1249" y="358"/>
                      </a:lnTo>
                      <a:lnTo>
                        <a:pt x="1249" y="306"/>
                      </a:lnTo>
                      <a:lnTo>
                        <a:pt x="1206" y="267"/>
                      </a:lnTo>
                      <a:lnTo>
                        <a:pt x="1181" y="147"/>
                      </a:lnTo>
                      <a:lnTo>
                        <a:pt x="1126" y="122"/>
                      </a:lnTo>
                      <a:lnTo>
                        <a:pt x="1039" y="147"/>
                      </a:lnTo>
                      <a:lnTo>
                        <a:pt x="1057" y="297"/>
                      </a:lnTo>
                      <a:lnTo>
                        <a:pt x="1042" y="327"/>
                      </a:lnTo>
                      <a:lnTo>
                        <a:pt x="1042" y="363"/>
                      </a:lnTo>
                      <a:lnTo>
                        <a:pt x="1018" y="373"/>
                      </a:lnTo>
                      <a:lnTo>
                        <a:pt x="983" y="314"/>
                      </a:lnTo>
                      <a:lnTo>
                        <a:pt x="987" y="252"/>
                      </a:lnTo>
                      <a:lnTo>
                        <a:pt x="918" y="185"/>
                      </a:lnTo>
                      <a:lnTo>
                        <a:pt x="915" y="237"/>
                      </a:lnTo>
                      <a:lnTo>
                        <a:pt x="880" y="227"/>
                      </a:lnTo>
                      <a:lnTo>
                        <a:pt x="863" y="177"/>
                      </a:lnTo>
                      <a:lnTo>
                        <a:pt x="831" y="165"/>
                      </a:lnTo>
                      <a:lnTo>
                        <a:pt x="839" y="102"/>
                      </a:lnTo>
                      <a:lnTo>
                        <a:pt x="722" y="0"/>
                      </a:lnTo>
                      <a:lnTo>
                        <a:pt x="655" y="67"/>
                      </a:lnTo>
                      <a:lnTo>
                        <a:pt x="659" y="105"/>
                      </a:lnTo>
                      <a:lnTo>
                        <a:pt x="655" y="177"/>
                      </a:lnTo>
                      <a:lnTo>
                        <a:pt x="732" y="222"/>
                      </a:lnTo>
                      <a:lnTo>
                        <a:pt x="729" y="247"/>
                      </a:lnTo>
                      <a:lnTo>
                        <a:pt x="754" y="277"/>
                      </a:lnTo>
                      <a:lnTo>
                        <a:pt x="749" y="314"/>
                      </a:lnTo>
                      <a:lnTo>
                        <a:pt x="711" y="373"/>
                      </a:lnTo>
                      <a:lnTo>
                        <a:pt x="727" y="443"/>
                      </a:lnTo>
                      <a:lnTo>
                        <a:pt x="674" y="418"/>
                      </a:lnTo>
                      <a:lnTo>
                        <a:pt x="672" y="363"/>
                      </a:lnTo>
                      <a:lnTo>
                        <a:pt x="696" y="306"/>
                      </a:lnTo>
                      <a:lnTo>
                        <a:pt x="679" y="222"/>
                      </a:lnTo>
                      <a:lnTo>
                        <a:pt x="640" y="212"/>
                      </a:lnTo>
                      <a:lnTo>
                        <a:pt x="629" y="177"/>
                      </a:lnTo>
                      <a:lnTo>
                        <a:pt x="585" y="195"/>
                      </a:lnTo>
                      <a:lnTo>
                        <a:pt x="567" y="302"/>
                      </a:lnTo>
                      <a:lnTo>
                        <a:pt x="614" y="348"/>
                      </a:lnTo>
                      <a:lnTo>
                        <a:pt x="542" y="384"/>
                      </a:lnTo>
                      <a:lnTo>
                        <a:pt x="383" y="322"/>
                      </a:lnTo>
                      <a:lnTo>
                        <a:pt x="351" y="272"/>
                      </a:lnTo>
                      <a:lnTo>
                        <a:pt x="298" y="292"/>
                      </a:lnTo>
                      <a:lnTo>
                        <a:pt x="344" y="322"/>
                      </a:lnTo>
                      <a:lnTo>
                        <a:pt x="299" y="327"/>
                      </a:lnTo>
                      <a:lnTo>
                        <a:pt x="257" y="297"/>
                      </a:lnTo>
                      <a:lnTo>
                        <a:pt x="222" y="306"/>
                      </a:lnTo>
                      <a:lnTo>
                        <a:pt x="272" y="373"/>
                      </a:lnTo>
                      <a:lnTo>
                        <a:pt x="271" y="453"/>
                      </a:lnTo>
                      <a:lnTo>
                        <a:pt x="237" y="458"/>
                      </a:lnTo>
                      <a:lnTo>
                        <a:pt x="242" y="388"/>
                      </a:lnTo>
                      <a:lnTo>
                        <a:pt x="160" y="338"/>
                      </a:lnTo>
                      <a:lnTo>
                        <a:pt x="144" y="353"/>
                      </a:lnTo>
                      <a:lnTo>
                        <a:pt x="102" y="343"/>
                      </a:lnTo>
                      <a:lnTo>
                        <a:pt x="28" y="335"/>
                      </a:lnTo>
                      <a:lnTo>
                        <a:pt x="0" y="399"/>
                      </a:lnTo>
                      <a:lnTo>
                        <a:pt x="168" y="439"/>
                      </a:lnTo>
                      <a:lnTo>
                        <a:pt x="184" y="491"/>
                      </a:lnTo>
                      <a:lnTo>
                        <a:pt x="228" y="815"/>
                      </a:lnTo>
                      <a:lnTo>
                        <a:pt x="300" y="847"/>
                      </a:lnTo>
                      <a:lnTo>
                        <a:pt x="356" y="899"/>
                      </a:lnTo>
                      <a:cubicBezTo>
                        <a:pt x="378" y="914"/>
                        <a:pt x="413" y="922"/>
                        <a:pt x="432" y="935"/>
                      </a:cubicBezTo>
                      <a:lnTo>
                        <a:pt x="468" y="975"/>
                      </a:lnTo>
                      <a:close/>
                    </a:path>
                  </a:pathLst>
                </a:custGeom>
                <a:grpFill/>
                <a:ln w="3175">
                  <a:solidFill>
                    <a:schemeClr val="tx1"/>
                  </a:solidFill>
                  <a:round/>
                  <a:headEnd/>
                  <a:tailEnd/>
                </a:ln>
              </p:spPr>
              <p:txBody>
                <a:bodyPr/>
                <a:lstStyle/>
                <a:p>
                  <a:pPr>
                    <a:defRPr/>
                  </a:pPr>
                  <a:endParaRPr lang="en-US"/>
                </a:p>
              </p:txBody>
            </p:sp>
            <p:sp>
              <p:nvSpPr>
                <p:cNvPr id="35" name="Freeform 25"/>
                <p:cNvSpPr>
                  <a:spLocks/>
                </p:cNvSpPr>
                <p:nvPr/>
              </p:nvSpPr>
              <p:spPr bwMode="gray">
                <a:xfrm>
                  <a:off x="1087" y="497"/>
                  <a:ext cx="124" cy="115"/>
                </a:xfrm>
                <a:custGeom>
                  <a:avLst/>
                  <a:gdLst>
                    <a:gd name="T0" fmla="*/ 54 w 124"/>
                    <a:gd name="T1" fmla="*/ 20 h 115"/>
                    <a:gd name="T2" fmla="*/ 7 w 124"/>
                    <a:gd name="T3" fmla="*/ 0 h 115"/>
                    <a:gd name="T4" fmla="*/ 0 w 124"/>
                    <a:gd name="T5" fmla="*/ 20 h 115"/>
                    <a:gd name="T6" fmla="*/ 45 w 124"/>
                    <a:gd name="T7" fmla="*/ 100 h 115"/>
                    <a:gd name="T8" fmla="*/ 77 w 124"/>
                    <a:gd name="T9" fmla="*/ 115 h 115"/>
                    <a:gd name="T10" fmla="*/ 104 w 124"/>
                    <a:gd name="T11" fmla="*/ 90 h 115"/>
                    <a:gd name="T12" fmla="*/ 124 w 124"/>
                    <a:gd name="T13" fmla="*/ 35 h 115"/>
                    <a:gd name="T14" fmla="*/ 66 w 124"/>
                    <a:gd name="T15" fmla="*/ 45 h 115"/>
                    <a:gd name="T16" fmla="*/ 54 w 124"/>
                    <a:gd name="T17" fmla="*/ 20 h 115"/>
                    <a:gd name="T18" fmla="*/ 54 w 124"/>
                    <a:gd name="T19" fmla="*/ 20 h 1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4"/>
                    <a:gd name="T31" fmla="*/ 0 h 115"/>
                    <a:gd name="T32" fmla="*/ 124 w 124"/>
                    <a:gd name="T33" fmla="*/ 115 h 1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4" h="115">
                      <a:moveTo>
                        <a:pt x="54" y="20"/>
                      </a:moveTo>
                      <a:lnTo>
                        <a:pt x="7" y="0"/>
                      </a:lnTo>
                      <a:lnTo>
                        <a:pt x="0" y="20"/>
                      </a:lnTo>
                      <a:lnTo>
                        <a:pt x="45" y="100"/>
                      </a:lnTo>
                      <a:lnTo>
                        <a:pt x="77" y="115"/>
                      </a:lnTo>
                      <a:lnTo>
                        <a:pt x="104" y="90"/>
                      </a:lnTo>
                      <a:lnTo>
                        <a:pt x="124" y="35"/>
                      </a:lnTo>
                      <a:lnTo>
                        <a:pt x="66" y="45"/>
                      </a:lnTo>
                      <a:lnTo>
                        <a:pt x="54" y="20"/>
                      </a:lnTo>
                      <a:close/>
                    </a:path>
                  </a:pathLst>
                </a:custGeom>
                <a:grpFill/>
                <a:ln w="3175">
                  <a:solidFill>
                    <a:schemeClr val="tx1"/>
                  </a:solidFill>
                  <a:round/>
                  <a:headEnd/>
                  <a:tailEnd/>
                </a:ln>
              </p:spPr>
              <p:txBody>
                <a:bodyPr/>
                <a:lstStyle/>
                <a:p>
                  <a:pPr>
                    <a:defRPr/>
                  </a:pPr>
                  <a:endParaRPr lang="en-US"/>
                </a:p>
              </p:txBody>
            </p:sp>
            <p:sp>
              <p:nvSpPr>
                <p:cNvPr id="36" name="Freeform 26"/>
                <p:cNvSpPr>
                  <a:spLocks/>
                </p:cNvSpPr>
                <p:nvPr/>
              </p:nvSpPr>
              <p:spPr bwMode="gray">
                <a:xfrm>
                  <a:off x="1149" y="477"/>
                  <a:ext cx="85" cy="40"/>
                </a:xfrm>
                <a:custGeom>
                  <a:avLst/>
                  <a:gdLst>
                    <a:gd name="T0" fmla="*/ 52 w 85"/>
                    <a:gd name="T1" fmla="*/ 0 h 40"/>
                    <a:gd name="T2" fmla="*/ 27 w 85"/>
                    <a:gd name="T3" fmla="*/ 15 h 40"/>
                    <a:gd name="T4" fmla="*/ 0 w 85"/>
                    <a:gd name="T5" fmla="*/ 5 h 40"/>
                    <a:gd name="T6" fmla="*/ 4 w 85"/>
                    <a:gd name="T7" fmla="*/ 25 h 40"/>
                    <a:gd name="T8" fmla="*/ 62 w 85"/>
                    <a:gd name="T9" fmla="*/ 40 h 40"/>
                    <a:gd name="T10" fmla="*/ 85 w 85"/>
                    <a:gd name="T11" fmla="*/ 20 h 40"/>
                    <a:gd name="T12" fmla="*/ 52 w 85"/>
                    <a:gd name="T13" fmla="*/ 0 h 40"/>
                    <a:gd name="T14" fmla="*/ 52 w 85"/>
                    <a:gd name="T15" fmla="*/ 0 h 40"/>
                    <a:gd name="T16" fmla="*/ 0 60000 65536"/>
                    <a:gd name="T17" fmla="*/ 0 60000 65536"/>
                    <a:gd name="T18" fmla="*/ 0 60000 65536"/>
                    <a:gd name="T19" fmla="*/ 0 60000 65536"/>
                    <a:gd name="T20" fmla="*/ 0 60000 65536"/>
                    <a:gd name="T21" fmla="*/ 0 60000 65536"/>
                    <a:gd name="T22" fmla="*/ 0 60000 65536"/>
                    <a:gd name="T23" fmla="*/ 0 60000 65536"/>
                    <a:gd name="T24" fmla="*/ 0 w 85"/>
                    <a:gd name="T25" fmla="*/ 0 h 40"/>
                    <a:gd name="T26" fmla="*/ 85 w 85"/>
                    <a:gd name="T27" fmla="*/ 40 h 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5" h="40">
                      <a:moveTo>
                        <a:pt x="52" y="0"/>
                      </a:moveTo>
                      <a:lnTo>
                        <a:pt x="27" y="15"/>
                      </a:lnTo>
                      <a:lnTo>
                        <a:pt x="0" y="5"/>
                      </a:lnTo>
                      <a:lnTo>
                        <a:pt x="4" y="25"/>
                      </a:lnTo>
                      <a:lnTo>
                        <a:pt x="62" y="40"/>
                      </a:lnTo>
                      <a:lnTo>
                        <a:pt x="85" y="20"/>
                      </a:lnTo>
                      <a:lnTo>
                        <a:pt x="52" y="0"/>
                      </a:lnTo>
                      <a:close/>
                    </a:path>
                  </a:pathLst>
                </a:custGeom>
                <a:grpFill/>
                <a:ln w="3175">
                  <a:solidFill>
                    <a:schemeClr val="tx1"/>
                  </a:solidFill>
                  <a:round/>
                  <a:headEnd/>
                  <a:tailEnd/>
                </a:ln>
              </p:spPr>
              <p:txBody>
                <a:bodyPr/>
                <a:lstStyle/>
                <a:p>
                  <a:pPr>
                    <a:defRPr/>
                  </a:pPr>
                  <a:endParaRPr lang="en-US"/>
                </a:p>
              </p:txBody>
            </p:sp>
            <p:sp>
              <p:nvSpPr>
                <p:cNvPr id="37" name="Freeform 27"/>
                <p:cNvSpPr>
                  <a:spLocks/>
                </p:cNvSpPr>
                <p:nvPr/>
              </p:nvSpPr>
              <p:spPr bwMode="gray">
                <a:xfrm>
                  <a:off x="1273" y="562"/>
                  <a:ext cx="60" cy="60"/>
                </a:xfrm>
                <a:custGeom>
                  <a:avLst/>
                  <a:gdLst>
                    <a:gd name="T0" fmla="*/ 23 w 60"/>
                    <a:gd name="T1" fmla="*/ 0 h 60"/>
                    <a:gd name="T2" fmla="*/ 0 w 60"/>
                    <a:gd name="T3" fmla="*/ 60 h 60"/>
                    <a:gd name="T4" fmla="*/ 60 w 60"/>
                    <a:gd name="T5" fmla="*/ 60 h 60"/>
                    <a:gd name="T6" fmla="*/ 23 w 60"/>
                    <a:gd name="T7" fmla="*/ 0 h 60"/>
                    <a:gd name="T8" fmla="*/ 23 w 60"/>
                    <a:gd name="T9" fmla="*/ 0 h 60"/>
                    <a:gd name="T10" fmla="*/ 0 60000 65536"/>
                    <a:gd name="T11" fmla="*/ 0 60000 65536"/>
                    <a:gd name="T12" fmla="*/ 0 60000 65536"/>
                    <a:gd name="T13" fmla="*/ 0 60000 65536"/>
                    <a:gd name="T14" fmla="*/ 0 60000 65536"/>
                    <a:gd name="T15" fmla="*/ 0 w 60"/>
                    <a:gd name="T16" fmla="*/ 0 h 60"/>
                    <a:gd name="T17" fmla="*/ 60 w 60"/>
                    <a:gd name="T18" fmla="*/ 60 h 60"/>
                  </a:gdLst>
                  <a:ahLst/>
                  <a:cxnLst>
                    <a:cxn ang="T10">
                      <a:pos x="T0" y="T1"/>
                    </a:cxn>
                    <a:cxn ang="T11">
                      <a:pos x="T2" y="T3"/>
                    </a:cxn>
                    <a:cxn ang="T12">
                      <a:pos x="T4" y="T5"/>
                    </a:cxn>
                    <a:cxn ang="T13">
                      <a:pos x="T6" y="T7"/>
                    </a:cxn>
                    <a:cxn ang="T14">
                      <a:pos x="T8" y="T9"/>
                    </a:cxn>
                  </a:cxnLst>
                  <a:rect l="T15" t="T16" r="T17" b="T18"/>
                  <a:pathLst>
                    <a:path w="60" h="60">
                      <a:moveTo>
                        <a:pt x="23" y="0"/>
                      </a:moveTo>
                      <a:lnTo>
                        <a:pt x="0" y="60"/>
                      </a:lnTo>
                      <a:lnTo>
                        <a:pt x="60" y="60"/>
                      </a:lnTo>
                      <a:lnTo>
                        <a:pt x="23" y="0"/>
                      </a:lnTo>
                      <a:close/>
                    </a:path>
                  </a:pathLst>
                </a:custGeom>
                <a:grpFill/>
                <a:ln w="3175">
                  <a:solidFill>
                    <a:schemeClr val="tx1"/>
                  </a:solidFill>
                  <a:round/>
                  <a:headEnd/>
                  <a:tailEnd/>
                </a:ln>
              </p:spPr>
              <p:txBody>
                <a:bodyPr/>
                <a:lstStyle/>
                <a:p>
                  <a:pPr>
                    <a:defRPr/>
                  </a:pPr>
                  <a:endParaRPr lang="en-US"/>
                </a:p>
              </p:txBody>
            </p:sp>
            <p:sp>
              <p:nvSpPr>
                <p:cNvPr id="38" name="Freeform 28"/>
                <p:cNvSpPr>
                  <a:spLocks/>
                </p:cNvSpPr>
                <p:nvPr/>
              </p:nvSpPr>
              <p:spPr bwMode="gray">
                <a:xfrm>
                  <a:off x="1296" y="662"/>
                  <a:ext cx="47" cy="101"/>
                </a:xfrm>
                <a:custGeom>
                  <a:avLst/>
                  <a:gdLst>
                    <a:gd name="T0" fmla="*/ 14 w 47"/>
                    <a:gd name="T1" fmla="*/ 0 h 101"/>
                    <a:gd name="T2" fmla="*/ 0 w 47"/>
                    <a:gd name="T3" fmla="*/ 71 h 101"/>
                    <a:gd name="T4" fmla="*/ 41 w 47"/>
                    <a:gd name="T5" fmla="*/ 101 h 101"/>
                    <a:gd name="T6" fmla="*/ 47 w 47"/>
                    <a:gd name="T7" fmla="*/ 37 h 101"/>
                    <a:gd name="T8" fmla="*/ 14 w 47"/>
                    <a:gd name="T9" fmla="*/ 0 h 101"/>
                    <a:gd name="T10" fmla="*/ 14 w 47"/>
                    <a:gd name="T11" fmla="*/ 0 h 101"/>
                    <a:gd name="T12" fmla="*/ 0 60000 65536"/>
                    <a:gd name="T13" fmla="*/ 0 60000 65536"/>
                    <a:gd name="T14" fmla="*/ 0 60000 65536"/>
                    <a:gd name="T15" fmla="*/ 0 60000 65536"/>
                    <a:gd name="T16" fmla="*/ 0 60000 65536"/>
                    <a:gd name="T17" fmla="*/ 0 60000 65536"/>
                    <a:gd name="T18" fmla="*/ 0 w 47"/>
                    <a:gd name="T19" fmla="*/ 0 h 101"/>
                    <a:gd name="T20" fmla="*/ 47 w 47"/>
                    <a:gd name="T21" fmla="*/ 101 h 101"/>
                  </a:gdLst>
                  <a:ahLst/>
                  <a:cxnLst>
                    <a:cxn ang="T12">
                      <a:pos x="T0" y="T1"/>
                    </a:cxn>
                    <a:cxn ang="T13">
                      <a:pos x="T2" y="T3"/>
                    </a:cxn>
                    <a:cxn ang="T14">
                      <a:pos x="T4" y="T5"/>
                    </a:cxn>
                    <a:cxn ang="T15">
                      <a:pos x="T6" y="T7"/>
                    </a:cxn>
                    <a:cxn ang="T16">
                      <a:pos x="T8" y="T9"/>
                    </a:cxn>
                    <a:cxn ang="T17">
                      <a:pos x="T10" y="T11"/>
                    </a:cxn>
                  </a:cxnLst>
                  <a:rect l="T18" t="T19" r="T20" b="T21"/>
                  <a:pathLst>
                    <a:path w="47" h="101">
                      <a:moveTo>
                        <a:pt x="14" y="0"/>
                      </a:moveTo>
                      <a:lnTo>
                        <a:pt x="0" y="71"/>
                      </a:lnTo>
                      <a:lnTo>
                        <a:pt x="41" y="101"/>
                      </a:lnTo>
                      <a:lnTo>
                        <a:pt x="47" y="37"/>
                      </a:lnTo>
                      <a:lnTo>
                        <a:pt x="14" y="0"/>
                      </a:lnTo>
                      <a:close/>
                    </a:path>
                  </a:pathLst>
                </a:custGeom>
                <a:grpFill/>
                <a:ln w="3175">
                  <a:solidFill>
                    <a:schemeClr val="tx1"/>
                  </a:solidFill>
                  <a:round/>
                  <a:headEnd/>
                  <a:tailEnd/>
                </a:ln>
              </p:spPr>
              <p:txBody>
                <a:bodyPr/>
                <a:lstStyle/>
                <a:p>
                  <a:pPr>
                    <a:defRPr/>
                  </a:pPr>
                  <a:endParaRPr lang="en-US"/>
                </a:p>
              </p:txBody>
            </p:sp>
            <p:sp>
              <p:nvSpPr>
                <p:cNvPr id="39" name="Freeform 29"/>
                <p:cNvSpPr>
                  <a:spLocks/>
                </p:cNvSpPr>
                <p:nvPr/>
              </p:nvSpPr>
              <p:spPr bwMode="gray">
                <a:xfrm>
                  <a:off x="1285" y="774"/>
                  <a:ext cx="43" cy="46"/>
                </a:xfrm>
                <a:custGeom>
                  <a:avLst/>
                  <a:gdLst>
                    <a:gd name="T0" fmla="*/ 40 w 43"/>
                    <a:gd name="T1" fmla="*/ 14 h 46"/>
                    <a:gd name="T2" fmla="*/ 43 w 43"/>
                    <a:gd name="T3" fmla="*/ 46 h 46"/>
                    <a:gd name="T4" fmla="*/ 0 w 43"/>
                    <a:gd name="T5" fmla="*/ 25 h 46"/>
                    <a:gd name="T6" fmla="*/ 8 w 43"/>
                    <a:gd name="T7" fmla="*/ 0 h 46"/>
                    <a:gd name="T8" fmla="*/ 40 w 43"/>
                    <a:gd name="T9" fmla="*/ 14 h 46"/>
                    <a:gd name="T10" fmla="*/ 40 w 43"/>
                    <a:gd name="T11" fmla="*/ 14 h 46"/>
                    <a:gd name="T12" fmla="*/ 0 60000 65536"/>
                    <a:gd name="T13" fmla="*/ 0 60000 65536"/>
                    <a:gd name="T14" fmla="*/ 0 60000 65536"/>
                    <a:gd name="T15" fmla="*/ 0 60000 65536"/>
                    <a:gd name="T16" fmla="*/ 0 60000 65536"/>
                    <a:gd name="T17" fmla="*/ 0 60000 65536"/>
                    <a:gd name="T18" fmla="*/ 0 w 43"/>
                    <a:gd name="T19" fmla="*/ 0 h 46"/>
                    <a:gd name="T20" fmla="*/ 43 w 43"/>
                    <a:gd name="T21" fmla="*/ 46 h 46"/>
                  </a:gdLst>
                  <a:ahLst/>
                  <a:cxnLst>
                    <a:cxn ang="T12">
                      <a:pos x="T0" y="T1"/>
                    </a:cxn>
                    <a:cxn ang="T13">
                      <a:pos x="T2" y="T3"/>
                    </a:cxn>
                    <a:cxn ang="T14">
                      <a:pos x="T4" y="T5"/>
                    </a:cxn>
                    <a:cxn ang="T15">
                      <a:pos x="T6" y="T7"/>
                    </a:cxn>
                    <a:cxn ang="T16">
                      <a:pos x="T8" y="T9"/>
                    </a:cxn>
                    <a:cxn ang="T17">
                      <a:pos x="T10" y="T11"/>
                    </a:cxn>
                  </a:cxnLst>
                  <a:rect l="T18" t="T19" r="T20" b="T21"/>
                  <a:pathLst>
                    <a:path w="43" h="46">
                      <a:moveTo>
                        <a:pt x="40" y="14"/>
                      </a:moveTo>
                      <a:lnTo>
                        <a:pt x="43" y="46"/>
                      </a:lnTo>
                      <a:lnTo>
                        <a:pt x="0" y="25"/>
                      </a:lnTo>
                      <a:lnTo>
                        <a:pt x="8" y="0"/>
                      </a:lnTo>
                      <a:lnTo>
                        <a:pt x="40" y="14"/>
                      </a:lnTo>
                      <a:close/>
                    </a:path>
                  </a:pathLst>
                </a:custGeom>
                <a:grpFill/>
                <a:ln w="3175">
                  <a:solidFill>
                    <a:schemeClr val="tx1"/>
                  </a:solidFill>
                  <a:round/>
                  <a:headEnd/>
                  <a:tailEnd/>
                </a:ln>
              </p:spPr>
              <p:txBody>
                <a:bodyPr/>
                <a:lstStyle/>
                <a:p>
                  <a:pPr>
                    <a:defRPr/>
                  </a:pPr>
                  <a:endParaRPr lang="en-US"/>
                </a:p>
              </p:txBody>
            </p:sp>
            <p:sp>
              <p:nvSpPr>
                <p:cNvPr id="40" name="Freeform 30"/>
                <p:cNvSpPr>
                  <a:spLocks/>
                </p:cNvSpPr>
                <p:nvPr/>
              </p:nvSpPr>
              <p:spPr bwMode="gray">
                <a:xfrm>
                  <a:off x="1347" y="674"/>
                  <a:ext cx="130" cy="171"/>
                </a:xfrm>
                <a:custGeom>
                  <a:avLst/>
                  <a:gdLst>
                    <a:gd name="T0" fmla="*/ 21 w 130"/>
                    <a:gd name="T1" fmla="*/ 25 h 171"/>
                    <a:gd name="T2" fmla="*/ 0 w 130"/>
                    <a:gd name="T3" fmla="*/ 105 h 171"/>
                    <a:gd name="T4" fmla="*/ 40 w 130"/>
                    <a:gd name="T5" fmla="*/ 109 h 171"/>
                    <a:gd name="T6" fmla="*/ 51 w 130"/>
                    <a:gd name="T7" fmla="*/ 166 h 171"/>
                    <a:gd name="T8" fmla="*/ 98 w 130"/>
                    <a:gd name="T9" fmla="*/ 171 h 171"/>
                    <a:gd name="T10" fmla="*/ 130 w 130"/>
                    <a:gd name="T11" fmla="*/ 120 h 171"/>
                    <a:gd name="T12" fmla="*/ 118 w 130"/>
                    <a:gd name="T13" fmla="*/ 18 h 171"/>
                    <a:gd name="T14" fmla="*/ 71 w 130"/>
                    <a:gd name="T15" fmla="*/ 0 h 171"/>
                    <a:gd name="T16" fmla="*/ 48 w 130"/>
                    <a:gd name="T17" fmla="*/ 33 h 171"/>
                    <a:gd name="T18" fmla="*/ 21 w 130"/>
                    <a:gd name="T19" fmla="*/ 25 h 171"/>
                    <a:gd name="T20" fmla="*/ 21 w 130"/>
                    <a:gd name="T21" fmla="*/ 25 h 1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0"/>
                    <a:gd name="T34" fmla="*/ 0 h 171"/>
                    <a:gd name="T35" fmla="*/ 130 w 130"/>
                    <a:gd name="T36" fmla="*/ 171 h 17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0" h="171">
                      <a:moveTo>
                        <a:pt x="21" y="25"/>
                      </a:moveTo>
                      <a:lnTo>
                        <a:pt x="0" y="105"/>
                      </a:lnTo>
                      <a:lnTo>
                        <a:pt x="40" y="109"/>
                      </a:lnTo>
                      <a:lnTo>
                        <a:pt x="51" y="166"/>
                      </a:lnTo>
                      <a:lnTo>
                        <a:pt x="98" y="171"/>
                      </a:lnTo>
                      <a:lnTo>
                        <a:pt x="130" y="120"/>
                      </a:lnTo>
                      <a:lnTo>
                        <a:pt x="118" y="18"/>
                      </a:lnTo>
                      <a:lnTo>
                        <a:pt x="71" y="0"/>
                      </a:lnTo>
                      <a:lnTo>
                        <a:pt x="48" y="33"/>
                      </a:lnTo>
                      <a:lnTo>
                        <a:pt x="21" y="25"/>
                      </a:lnTo>
                      <a:close/>
                    </a:path>
                  </a:pathLst>
                </a:custGeom>
                <a:grpFill/>
                <a:ln w="3175">
                  <a:solidFill>
                    <a:schemeClr val="tx1"/>
                  </a:solidFill>
                  <a:round/>
                  <a:headEnd/>
                  <a:tailEnd/>
                </a:ln>
              </p:spPr>
              <p:txBody>
                <a:bodyPr/>
                <a:lstStyle/>
                <a:p>
                  <a:pPr>
                    <a:defRPr/>
                  </a:pPr>
                  <a:endParaRPr lang="en-US"/>
                </a:p>
              </p:txBody>
            </p:sp>
            <p:sp>
              <p:nvSpPr>
                <p:cNvPr id="41" name="Freeform 31"/>
                <p:cNvSpPr>
                  <a:spLocks/>
                </p:cNvSpPr>
                <p:nvPr/>
              </p:nvSpPr>
              <p:spPr bwMode="gray">
                <a:xfrm>
                  <a:off x="1296" y="406"/>
                  <a:ext cx="146" cy="186"/>
                </a:xfrm>
                <a:custGeom>
                  <a:avLst/>
                  <a:gdLst>
                    <a:gd name="T0" fmla="*/ 10 w 146"/>
                    <a:gd name="T1" fmla="*/ 0 h 186"/>
                    <a:gd name="T2" fmla="*/ 0 w 146"/>
                    <a:gd name="T3" fmla="*/ 40 h 186"/>
                    <a:gd name="T4" fmla="*/ 32 w 146"/>
                    <a:gd name="T5" fmla="*/ 64 h 186"/>
                    <a:gd name="T6" fmla="*/ 14 w 146"/>
                    <a:gd name="T7" fmla="*/ 117 h 186"/>
                    <a:gd name="T8" fmla="*/ 79 w 146"/>
                    <a:gd name="T9" fmla="*/ 143 h 186"/>
                    <a:gd name="T10" fmla="*/ 56 w 146"/>
                    <a:gd name="T11" fmla="*/ 186 h 186"/>
                    <a:gd name="T12" fmla="*/ 146 w 146"/>
                    <a:gd name="T13" fmla="*/ 151 h 186"/>
                    <a:gd name="T14" fmla="*/ 122 w 146"/>
                    <a:gd name="T15" fmla="*/ 56 h 186"/>
                    <a:gd name="T16" fmla="*/ 56 w 146"/>
                    <a:gd name="T17" fmla="*/ 45 h 186"/>
                    <a:gd name="T18" fmla="*/ 47 w 146"/>
                    <a:gd name="T19" fmla="*/ 20 h 186"/>
                    <a:gd name="T20" fmla="*/ 10 w 146"/>
                    <a:gd name="T21" fmla="*/ 0 h 186"/>
                    <a:gd name="T22" fmla="*/ 10 w 146"/>
                    <a:gd name="T23" fmla="*/ 0 h 18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46"/>
                    <a:gd name="T37" fmla="*/ 0 h 186"/>
                    <a:gd name="T38" fmla="*/ 146 w 146"/>
                    <a:gd name="T39" fmla="*/ 186 h 18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46" h="186">
                      <a:moveTo>
                        <a:pt x="10" y="0"/>
                      </a:moveTo>
                      <a:lnTo>
                        <a:pt x="0" y="40"/>
                      </a:lnTo>
                      <a:lnTo>
                        <a:pt x="32" y="64"/>
                      </a:lnTo>
                      <a:lnTo>
                        <a:pt x="14" y="117"/>
                      </a:lnTo>
                      <a:lnTo>
                        <a:pt x="79" y="143"/>
                      </a:lnTo>
                      <a:lnTo>
                        <a:pt x="56" y="186"/>
                      </a:lnTo>
                      <a:lnTo>
                        <a:pt x="146" y="151"/>
                      </a:lnTo>
                      <a:lnTo>
                        <a:pt x="122" y="56"/>
                      </a:lnTo>
                      <a:lnTo>
                        <a:pt x="56" y="45"/>
                      </a:lnTo>
                      <a:lnTo>
                        <a:pt x="47" y="20"/>
                      </a:lnTo>
                      <a:lnTo>
                        <a:pt x="10" y="0"/>
                      </a:lnTo>
                      <a:close/>
                    </a:path>
                  </a:pathLst>
                </a:custGeom>
                <a:grpFill/>
                <a:ln w="3175">
                  <a:solidFill>
                    <a:schemeClr val="tx1"/>
                  </a:solidFill>
                  <a:round/>
                  <a:headEnd/>
                  <a:tailEnd/>
                </a:ln>
              </p:spPr>
              <p:txBody>
                <a:bodyPr/>
                <a:lstStyle/>
                <a:p>
                  <a:pPr>
                    <a:defRPr/>
                  </a:pPr>
                  <a:endParaRPr lang="en-US"/>
                </a:p>
              </p:txBody>
            </p:sp>
            <p:sp>
              <p:nvSpPr>
                <p:cNvPr id="42" name="Freeform 32"/>
                <p:cNvSpPr>
                  <a:spLocks/>
                </p:cNvSpPr>
                <p:nvPr/>
              </p:nvSpPr>
              <p:spPr bwMode="gray">
                <a:xfrm>
                  <a:off x="1454" y="467"/>
                  <a:ext cx="122" cy="137"/>
                </a:xfrm>
                <a:custGeom>
                  <a:avLst/>
                  <a:gdLst>
                    <a:gd name="T0" fmla="*/ 3 w 122"/>
                    <a:gd name="T1" fmla="*/ 0 h 137"/>
                    <a:gd name="T2" fmla="*/ 61 w 122"/>
                    <a:gd name="T3" fmla="*/ 25 h 137"/>
                    <a:gd name="T4" fmla="*/ 65 w 122"/>
                    <a:gd name="T5" fmla="*/ 90 h 137"/>
                    <a:gd name="T6" fmla="*/ 122 w 122"/>
                    <a:gd name="T7" fmla="*/ 107 h 137"/>
                    <a:gd name="T8" fmla="*/ 112 w 122"/>
                    <a:gd name="T9" fmla="*/ 137 h 137"/>
                    <a:gd name="T10" fmla="*/ 58 w 122"/>
                    <a:gd name="T11" fmla="*/ 130 h 137"/>
                    <a:gd name="T12" fmla="*/ 53 w 122"/>
                    <a:gd name="T13" fmla="*/ 90 h 137"/>
                    <a:gd name="T14" fmla="*/ 20 w 122"/>
                    <a:gd name="T15" fmla="*/ 82 h 137"/>
                    <a:gd name="T16" fmla="*/ 0 w 122"/>
                    <a:gd name="T17" fmla="*/ 40 h 137"/>
                    <a:gd name="T18" fmla="*/ 3 w 122"/>
                    <a:gd name="T19" fmla="*/ 0 h 137"/>
                    <a:gd name="T20" fmla="*/ 3 w 122"/>
                    <a:gd name="T21" fmla="*/ 0 h 1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2"/>
                    <a:gd name="T34" fmla="*/ 0 h 137"/>
                    <a:gd name="T35" fmla="*/ 122 w 122"/>
                    <a:gd name="T36" fmla="*/ 137 h 1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2" h="137">
                      <a:moveTo>
                        <a:pt x="3" y="0"/>
                      </a:moveTo>
                      <a:lnTo>
                        <a:pt x="61" y="25"/>
                      </a:lnTo>
                      <a:lnTo>
                        <a:pt x="65" y="90"/>
                      </a:lnTo>
                      <a:lnTo>
                        <a:pt x="122" y="107"/>
                      </a:lnTo>
                      <a:lnTo>
                        <a:pt x="112" y="137"/>
                      </a:lnTo>
                      <a:lnTo>
                        <a:pt x="58" y="130"/>
                      </a:lnTo>
                      <a:lnTo>
                        <a:pt x="53" y="90"/>
                      </a:lnTo>
                      <a:lnTo>
                        <a:pt x="20" y="82"/>
                      </a:lnTo>
                      <a:lnTo>
                        <a:pt x="0" y="40"/>
                      </a:lnTo>
                      <a:lnTo>
                        <a:pt x="3" y="0"/>
                      </a:lnTo>
                      <a:close/>
                    </a:path>
                  </a:pathLst>
                </a:custGeom>
                <a:grpFill/>
                <a:ln w="3175">
                  <a:solidFill>
                    <a:schemeClr val="tx1"/>
                  </a:solidFill>
                  <a:round/>
                  <a:headEnd/>
                  <a:tailEnd/>
                </a:ln>
              </p:spPr>
              <p:txBody>
                <a:bodyPr/>
                <a:lstStyle/>
                <a:p>
                  <a:pPr>
                    <a:defRPr/>
                  </a:pPr>
                  <a:endParaRPr lang="en-US"/>
                </a:p>
              </p:txBody>
            </p:sp>
            <p:sp>
              <p:nvSpPr>
                <p:cNvPr id="43" name="Freeform 33"/>
                <p:cNvSpPr>
                  <a:spLocks/>
                </p:cNvSpPr>
                <p:nvPr/>
              </p:nvSpPr>
              <p:spPr bwMode="gray">
                <a:xfrm>
                  <a:off x="1495" y="758"/>
                  <a:ext cx="92" cy="110"/>
                </a:xfrm>
                <a:custGeom>
                  <a:avLst/>
                  <a:gdLst>
                    <a:gd name="T0" fmla="*/ 39 w 92"/>
                    <a:gd name="T1" fmla="*/ 0 h 110"/>
                    <a:gd name="T2" fmla="*/ 0 w 92"/>
                    <a:gd name="T3" fmla="*/ 72 h 110"/>
                    <a:gd name="T4" fmla="*/ 76 w 92"/>
                    <a:gd name="T5" fmla="*/ 110 h 110"/>
                    <a:gd name="T6" fmla="*/ 92 w 92"/>
                    <a:gd name="T7" fmla="*/ 87 h 110"/>
                    <a:gd name="T8" fmla="*/ 39 w 92"/>
                    <a:gd name="T9" fmla="*/ 0 h 110"/>
                    <a:gd name="T10" fmla="*/ 39 w 92"/>
                    <a:gd name="T11" fmla="*/ 0 h 110"/>
                    <a:gd name="T12" fmla="*/ 0 60000 65536"/>
                    <a:gd name="T13" fmla="*/ 0 60000 65536"/>
                    <a:gd name="T14" fmla="*/ 0 60000 65536"/>
                    <a:gd name="T15" fmla="*/ 0 60000 65536"/>
                    <a:gd name="T16" fmla="*/ 0 60000 65536"/>
                    <a:gd name="T17" fmla="*/ 0 60000 65536"/>
                    <a:gd name="T18" fmla="*/ 0 w 92"/>
                    <a:gd name="T19" fmla="*/ 0 h 110"/>
                    <a:gd name="T20" fmla="*/ 92 w 92"/>
                    <a:gd name="T21" fmla="*/ 110 h 110"/>
                  </a:gdLst>
                  <a:ahLst/>
                  <a:cxnLst>
                    <a:cxn ang="T12">
                      <a:pos x="T0" y="T1"/>
                    </a:cxn>
                    <a:cxn ang="T13">
                      <a:pos x="T2" y="T3"/>
                    </a:cxn>
                    <a:cxn ang="T14">
                      <a:pos x="T4" y="T5"/>
                    </a:cxn>
                    <a:cxn ang="T15">
                      <a:pos x="T6" y="T7"/>
                    </a:cxn>
                    <a:cxn ang="T16">
                      <a:pos x="T8" y="T9"/>
                    </a:cxn>
                    <a:cxn ang="T17">
                      <a:pos x="T10" y="T11"/>
                    </a:cxn>
                  </a:cxnLst>
                  <a:rect l="T18" t="T19" r="T20" b="T21"/>
                  <a:pathLst>
                    <a:path w="92" h="110">
                      <a:moveTo>
                        <a:pt x="39" y="0"/>
                      </a:moveTo>
                      <a:lnTo>
                        <a:pt x="0" y="72"/>
                      </a:lnTo>
                      <a:lnTo>
                        <a:pt x="76" y="110"/>
                      </a:lnTo>
                      <a:lnTo>
                        <a:pt x="92" y="87"/>
                      </a:lnTo>
                      <a:lnTo>
                        <a:pt x="39" y="0"/>
                      </a:lnTo>
                      <a:close/>
                    </a:path>
                  </a:pathLst>
                </a:custGeom>
                <a:grpFill/>
                <a:ln w="3175">
                  <a:solidFill>
                    <a:schemeClr val="tx1"/>
                  </a:solidFill>
                  <a:round/>
                  <a:headEnd/>
                  <a:tailEnd/>
                </a:ln>
              </p:spPr>
              <p:txBody>
                <a:bodyPr/>
                <a:lstStyle/>
                <a:p>
                  <a:pPr>
                    <a:defRPr/>
                  </a:pPr>
                  <a:endParaRPr lang="en-US"/>
                </a:p>
              </p:txBody>
            </p:sp>
            <p:sp>
              <p:nvSpPr>
                <p:cNvPr id="44" name="Freeform 34"/>
                <p:cNvSpPr>
                  <a:spLocks/>
                </p:cNvSpPr>
                <p:nvPr/>
              </p:nvSpPr>
              <p:spPr bwMode="gray">
                <a:xfrm>
                  <a:off x="1325" y="910"/>
                  <a:ext cx="194" cy="283"/>
                </a:xfrm>
                <a:custGeom>
                  <a:avLst/>
                  <a:gdLst>
                    <a:gd name="T0" fmla="*/ 170 w 194"/>
                    <a:gd name="T1" fmla="*/ 30 h 283"/>
                    <a:gd name="T2" fmla="*/ 132 w 194"/>
                    <a:gd name="T3" fmla="*/ 35 h 283"/>
                    <a:gd name="T4" fmla="*/ 145 w 194"/>
                    <a:gd name="T5" fmla="*/ 15 h 283"/>
                    <a:gd name="T6" fmla="*/ 112 w 194"/>
                    <a:gd name="T7" fmla="*/ 0 h 283"/>
                    <a:gd name="T8" fmla="*/ 35 w 194"/>
                    <a:gd name="T9" fmla="*/ 35 h 283"/>
                    <a:gd name="T10" fmla="*/ 55 w 194"/>
                    <a:gd name="T11" fmla="*/ 107 h 283"/>
                    <a:gd name="T12" fmla="*/ 0 w 194"/>
                    <a:gd name="T13" fmla="*/ 90 h 283"/>
                    <a:gd name="T14" fmla="*/ 12 w 194"/>
                    <a:gd name="T15" fmla="*/ 170 h 283"/>
                    <a:gd name="T16" fmla="*/ 80 w 194"/>
                    <a:gd name="T17" fmla="*/ 217 h 283"/>
                    <a:gd name="T18" fmla="*/ 124 w 194"/>
                    <a:gd name="T19" fmla="*/ 283 h 283"/>
                    <a:gd name="T20" fmla="*/ 135 w 194"/>
                    <a:gd name="T21" fmla="*/ 222 h 283"/>
                    <a:gd name="T22" fmla="*/ 159 w 194"/>
                    <a:gd name="T23" fmla="*/ 237 h 283"/>
                    <a:gd name="T24" fmla="*/ 194 w 194"/>
                    <a:gd name="T25" fmla="*/ 222 h 283"/>
                    <a:gd name="T26" fmla="*/ 187 w 194"/>
                    <a:gd name="T27" fmla="*/ 107 h 283"/>
                    <a:gd name="T28" fmla="*/ 140 w 194"/>
                    <a:gd name="T29" fmla="*/ 112 h 283"/>
                    <a:gd name="T30" fmla="*/ 170 w 194"/>
                    <a:gd name="T31" fmla="*/ 30 h 283"/>
                    <a:gd name="T32" fmla="*/ 170 w 194"/>
                    <a:gd name="T33" fmla="*/ 30 h 2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4"/>
                    <a:gd name="T52" fmla="*/ 0 h 283"/>
                    <a:gd name="T53" fmla="*/ 194 w 194"/>
                    <a:gd name="T54" fmla="*/ 283 h 2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4" h="283">
                      <a:moveTo>
                        <a:pt x="170" y="30"/>
                      </a:moveTo>
                      <a:lnTo>
                        <a:pt x="132" y="35"/>
                      </a:lnTo>
                      <a:lnTo>
                        <a:pt x="145" y="15"/>
                      </a:lnTo>
                      <a:lnTo>
                        <a:pt x="112" y="0"/>
                      </a:lnTo>
                      <a:lnTo>
                        <a:pt x="35" y="35"/>
                      </a:lnTo>
                      <a:lnTo>
                        <a:pt x="55" y="107"/>
                      </a:lnTo>
                      <a:lnTo>
                        <a:pt x="0" y="90"/>
                      </a:lnTo>
                      <a:lnTo>
                        <a:pt x="12" y="170"/>
                      </a:lnTo>
                      <a:lnTo>
                        <a:pt x="80" y="217"/>
                      </a:lnTo>
                      <a:lnTo>
                        <a:pt x="124" y="283"/>
                      </a:lnTo>
                      <a:lnTo>
                        <a:pt x="135" y="222"/>
                      </a:lnTo>
                      <a:lnTo>
                        <a:pt x="159" y="237"/>
                      </a:lnTo>
                      <a:lnTo>
                        <a:pt x="194" y="222"/>
                      </a:lnTo>
                      <a:lnTo>
                        <a:pt x="187" y="107"/>
                      </a:lnTo>
                      <a:lnTo>
                        <a:pt x="140" y="112"/>
                      </a:lnTo>
                      <a:lnTo>
                        <a:pt x="170" y="30"/>
                      </a:lnTo>
                      <a:close/>
                    </a:path>
                  </a:pathLst>
                </a:custGeom>
                <a:grpFill/>
                <a:ln w="3175">
                  <a:solidFill>
                    <a:schemeClr val="tx1"/>
                  </a:solidFill>
                  <a:round/>
                  <a:headEnd/>
                  <a:tailEnd/>
                </a:ln>
              </p:spPr>
              <p:txBody>
                <a:bodyPr/>
                <a:lstStyle/>
                <a:p>
                  <a:pPr>
                    <a:defRPr/>
                  </a:pPr>
                  <a:endParaRPr lang="en-US"/>
                </a:p>
              </p:txBody>
            </p:sp>
            <p:sp>
              <p:nvSpPr>
                <p:cNvPr id="45" name="Freeform 35"/>
                <p:cNvSpPr>
                  <a:spLocks/>
                </p:cNvSpPr>
                <p:nvPr/>
              </p:nvSpPr>
              <p:spPr bwMode="gray">
                <a:xfrm>
                  <a:off x="1519" y="900"/>
                  <a:ext cx="157" cy="196"/>
                </a:xfrm>
                <a:custGeom>
                  <a:avLst/>
                  <a:gdLst>
                    <a:gd name="T0" fmla="*/ 157 w 157"/>
                    <a:gd name="T1" fmla="*/ 15 h 196"/>
                    <a:gd name="T2" fmla="*/ 40 w 157"/>
                    <a:gd name="T3" fmla="*/ 0 h 196"/>
                    <a:gd name="T4" fmla="*/ 0 w 157"/>
                    <a:gd name="T5" fmla="*/ 105 h 196"/>
                    <a:gd name="T6" fmla="*/ 60 w 157"/>
                    <a:gd name="T7" fmla="*/ 196 h 196"/>
                    <a:gd name="T8" fmla="*/ 105 w 157"/>
                    <a:gd name="T9" fmla="*/ 147 h 196"/>
                    <a:gd name="T10" fmla="*/ 137 w 157"/>
                    <a:gd name="T11" fmla="*/ 127 h 196"/>
                    <a:gd name="T12" fmla="*/ 137 w 157"/>
                    <a:gd name="T13" fmla="*/ 50 h 196"/>
                    <a:gd name="T14" fmla="*/ 157 w 157"/>
                    <a:gd name="T15" fmla="*/ 15 h 196"/>
                    <a:gd name="T16" fmla="*/ 157 w 157"/>
                    <a:gd name="T17" fmla="*/ 15 h 1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7"/>
                    <a:gd name="T28" fmla="*/ 0 h 196"/>
                    <a:gd name="T29" fmla="*/ 157 w 157"/>
                    <a:gd name="T30" fmla="*/ 196 h 1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7" h="196">
                      <a:moveTo>
                        <a:pt x="157" y="15"/>
                      </a:moveTo>
                      <a:lnTo>
                        <a:pt x="40" y="0"/>
                      </a:lnTo>
                      <a:lnTo>
                        <a:pt x="0" y="105"/>
                      </a:lnTo>
                      <a:lnTo>
                        <a:pt x="60" y="196"/>
                      </a:lnTo>
                      <a:lnTo>
                        <a:pt x="105" y="147"/>
                      </a:lnTo>
                      <a:lnTo>
                        <a:pt x="137" y="127"/>
                      </a:lnTo>
                      <a:lnTo>
                        <a:pt x="137" y="50"/>
                      </a:lnTo>
                      <a:lnTo>
                        <a:pt x="157" y="15"/>
                      </a:lnTo>
                      <a:close/>
                    </a:path>
                  </a:pathLst>
                </a:custGeom>
                <a:grpFill/>
                <a:ln w="3175">
                  <a:solidFill>
                    <a:schemeClr val="tx1"/>
                  </a:solidFill>
                  <a:round/>
                  <a:headEnd/>
                  <a:tailEnd/>
                </a:ln>
              </p:spPr>
              <p:txBody>
                <a:bodyPr/>
                <a:lstStyle/>
                <a:p>
                  <a:pPr>
                    <a:defRPr/>
                  </a:pPr>
                  <a:endParaRPr lang="en-US"/>
                </a:p>
              </p:txBody>
            </p:sp>
            <p:sp>
              <p:nvSpPr>
                <p:cNvPr id="46" name="Freeform 36"/>
                <p:cNvSpPr>
                  <a:spLocks/>
                </p:cNvSpPr>
                <p:nvPr/>
              </p:nvSpPr>
              <p:spPr bwMode="gray">
                <a:xfrm>
                  <a:off x="1480" y="629"/>
                  <a:ext cx="437" cy="221"/>
                </a:xfrm>
                <a:custGeom>
                  <a:avLst/>
                  <a:gdLst>
                    <a:gd name="T0" fmla="*/ 99 w 437"/>
                    <a:gd name="T1" fmla="*/ 8 h 221"/>
                    <a:gd name="T2" fmla="*/ 49 w 437"/>
                    <a:gd name="T3" fmla="*/ 0 h 221"/>
                    <a:gd name="T4" fmla="*/ 4 w 437"/>
                    <a:gd name="T5" fmla="*/ 8 h 221"/>
                    <a:gd name="T6" fmla="*/ 0 w 437"/>
                    <a:gd name="T7" fmla="*/ 60 h 221"/>
                    <a:gd name="T8" fmla="*/ 67 w 437"/>
                    <a:gd name="T9" fmla="*/ 78 h 221"/>
                    <a:gd name="T10" fmla="*/ 121 w 437"/>
                    <a:gd name="T11" fmla="*/ 85 h 221"/>
                    <a:gd name="T12" fmla="*/ 126 w 437"/>
                    <a:gd name="T13" fmla="*/ 201 h 221"/>
                    <a:gd name="T14" fmla="*/ 211 w 437"/>
                    <a:gd name="T15" fmla="*/ 221 h 221"/>
                    <a:gd name="T16" fmla="*/ 270 w 437"/>
                    <a:gd name="T17" fmla="*/ 211 h 221"/>
                    <a:gd name="T18" fmla="*/ 437 w 437"/>
                    <a:gd name="T19" fmla="*/ 154 h 221"/>
                    <a:gd name="T20" fmla="*/ 430 w 437"/>
                    <a:gd name="T21" fmla="*/ 70 h 221"/>
                    <a:gd name="T22" fmla="*/ 375 w 437"/>
                    <a:gd name="T23" fmla="*/ 63 h 221"/>
                    <a:gd name="T24" fmla="*/ 363 w 437"/>
                    <a:gd name="T25" fmla="*/ 48 h 221"/>
                    <a:gd name="T26" fmla="*/ 204 w 437"/>
                    <a:gd name="T27" fmla="*/ 100 h 221"/>
                    <a:gd name="T28" fmla="*/ 168 w 437"/>
                    <a:gd name="T29" fmla="*/ 78 h 221"/>
                    <a:gd name="T30" fmla="*/ 153 w 437"/>
                    <a:gd name="T31" fmla="*/ 30 h 221"/>
                    <a:gd name="T32" fmla="*/ 99 w 437"/>
                    <a:gd name="T33" fmla="*/ 8 h 221"/>
                    <a:gd name="T34" fmla="*/ 99 w 437"/>
                    <a:gd name="T35" fmla="*/ 8 h 2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37"/>
                    <a:gd name="T55" fmla="*/ 0 h 221"/>
                    <a:gd name="T56" fmla="*/ 437 w 437"/>
                    <a:gd name="T57" fmla="*/ 221 h 2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37" h="221">
                      <a:moveTo>
                        <a:pt x="99" y="8"/>
                      </a:moveTo>
                      <a:lnTo>
                        <a:pt x="49" y="0"/>
                      </a:lnTo>
                      <a:lnTo>
                        <a:pt x="4" y="8"/>
                      </a:lnTo>
                      <a:lnTo>
                        <a:pt x="0" y="60"/>
                      </a:lnTo>
                      <a:lnTo>
                        <a:pt x="67" y="78"/>
                      </a:lnTo>
                      <a:lnTo>
                        <a:pt x="121" y="85"/>
                      </a:lnTo>
                      <a:lnTo>
                        <a:pt x="126" y="201"/>
                      </a:lnTo>
                      <a:lnTo>
                        <a:pt x="211" y="221"/>
                      </a:lnTo>
                      <a:lnTo>
                        <a:pt x="270" y="211"/>
                      </a:lnTo>
                      <a:lnTo>
                        <a:pt x="437" y="154"/>
                      </a:lnTo>
                      <a:lnTo>
                        <a:pt x="430" y="70"/>
                      </a:lnTo>
                      <a:lnTo>
                        <a:pt x="375" y="63"/>
                      </a:lnTo>
                      <a:lnTo>
                        <a:pt x="363" y="48"/>
                      </a:lnTo>
                      <a:lnTo>
                        <a:pt x="204" y="100"/>
                      </a:lnTo>
                      <a:lnTo>
                        <a:pt x="168" y="78"/>
                      </a:lnTo>
                      <a:lnTo>
                        <a:pt x="153" y="30"/>
                      </a:lnTo>
                      <a:lnTo>
                        <a:pt x="99" y="8"/>
                      </a:lnTo>
                      <a:close/>
                    </a:path>
                  </a:pathLst>
                </a:custGeom>
                <a:grpFill/>
                <a:ln w="3175">
                  <a:solidFill>
                    <a:schemeClr val="tx1"/>
                  </a:solidFill>
                  <a:round/>
                  <a:headEnd/>
                  <a:tailEnd/>
                </a:ln>
              </p:spPr>
              <p:txBody>
                <a:bodyPr/>
                <a:lstStyle/>
                <a:p>
                  <a:pPr>
                    <a:defRPr/>
                  </a:pPr>
                  <a:endParaRPr lang="en-US"/>
                </a:p>
              </p:txBody>
            </p:sp>
            <p:sp>
              <p:nvSpPr>
                <p:cNvPr id="47" name="Freeform 37"/>
                <p:cNvSpPr>
                  <a:spLocks/>
                </p:cNvSpPr>
                <p:nvPr/>
              </p:nvSpPr>
              <p:spPr bwMode="gray">
                <a:xfrm>
                  <a:off x="1504" y="234"/>
                  <a:ext cx="172" cy="303"/>
                </a:xfrm>
                <a:custGeom>
                  <a:avLst/>
                  <a:gdLst>
                    <a:gd name="T0" fmla="*/ 11 w 172"/>
                    <a:gd name="T1" fmla="*/ 0 h 303"/>
                    <a:gd name="T2" fmla="*/ 47 w 172"/>
                    <a:gd name="T3" fmla="*/ 50 h 303"/>
                    <a:gd name="T4" fmla="*/ 102 w 172"/>
                    <a:gd name="T5" fmla="*/ 62 h 303"/>
                    <a:gd name="T6" fmla="*/ 172 w 172"/>
                    <a:gd name="T7" fmla="*/ 166 h 303"/>
                    <a:gd name="T8" fmla="*/ 147 w 172"/>
                    <a:gd name="T9" fmla="*/ 263 h 303"/>
                    <a:gd name="T10" fmla="*/ 114 w 172"/>
                    <a:gd name="T11" fmla="*/ 298 h 303"/>
                    <a:gd name="T12" fmla="*/ 78 w 172"/>
                    <a:gd name="T13" fmla="*/ 303 h 303"/>
                    <a:gd name="T14" fmla="*/ 20 w 172"/>
                    <a:gd name="T15" fmla="*/ 243 h 303"/>
                    <a:gd name="T16" fmla="*/ 52 w 172"/>
                    <a:gd name="T17" fmla="*/ 187 h 303"/>
                    <a:gd name="T18" fmla="*/ 11 w 172"/>
                    <a:gd name="T19" fmla="*/ 152 h 303"/>
                    <a:gd name="T20" fmla="*/ 0 w 172"/>
                    <a:gd name="T21" fmla="*/ 62 h 303"/>
                    <a:gd name="T22" fmla="*/ 11 w 172"/>
                    <a:gd name="T23" fmla="*/ 0 h 303"/>
                    <a:gd name="T24" fmla="*/ 11 w 172"/>
                    <a:gd name="T25" fmla="*/ 0 h 30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303"/>
                    <a:gd name="T41" fmla="*/ 172 w 172"/>
                    <a:gd name="T42" fmla="*/ 303 h 30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303">
                      <a:moveTo>
                        <a:pt x="11" y="0"/>
                      </a:moveTo>
                      <a:lnTo>
                        <a:pt x="47" y="50"/>
                      </a:lnTo>
                      <a:lnTo>
                        <a:pt x="102" y="62"/>
                      </a:lnTo>
                      <a:lnTo>
                        <a:pt x="172" y="166"/>
                      </a:lnTo>
                      <a:lnTo>
                        <a:pt x="147" y="263"/>
                      </a:lnTo>
                      <a:lnTo>
                        <a:pt x="114" y="298"/>
                      </a:lnTo>
                      <a:lnTo>
                        <a:pt x="78" y="303"/>
                      </a:lnTo>
                      <a:lnTo>
                        <a:pt x="20" y="243"/>
                      </a:lnTo>
                      <a:lnTo>
                        <a:pt x="52" y="187"/>
                      </a:lnTo>
                      <a:lnTo>
                        <a:pt x="11" y="152"/>
                      </a:lnTo>
                      <a:lnTo>
                        <a:pt x="0" y="62"/>
                      </a:lnTo>
                      <a:lnTo>
                        <a:pt x="11" y="0"/>
                      </a:lnTo>
                      <a:close/>
                    </a:path>
                  </a:pathLst>
                </a:custGeom>
                <a:grpFill/>
                <a:ln w="3175">
                  <a:solidFill>
                    <a:schemeClr val="tx1"/>
                  </a:solidFill>
                  <a:round/>
                  <a:headEnd/>
                  <a:tailEnd/>
                </a:ln>
              </p:spPr>
              <p:txBody>
                <a:bodyPr/>
                <a:lstStyle/>
                <a:p>
                  <a:pPr>
                    <a:defRPr/>
                  </a:pPr>
                  <a:endParaRPr lang="en-US"/>
                </a:p>
              </p:txBody>
            </p:sp>
            <p:sp>
              <p:nvSpPr>
                <p:cNvPr id="48" name="Freeform 38"/>
                <p:cNvSpPr>
                  <a:spLocks/>
                </p:cNvSpPr>
                <p:nvPr/>
              </p:nvSpPr>
              <p:spPr bwMode="gray">
                <a:xfrm>
                  <a:off x="1539" y="0"/>
                  <a:ext cx="388" cy="671"/>
                </a:xfrm>
                <a:custGeom>
                  <a:avLst/>
                  <a:gdLst>
                    <a:gd name="T0" fmla="*/ 371 w 388"/>
                    <a:gd name="T1" fmla="*/ 22 h 671"/>
                    <a:gd name="T2" fmla="*/ 278 w 388"/>
                    <a:gd name="T3" fmla="*/ 6 h 671"/>
                    <a:gd name="T4" fmla="*/ 259 w 388"/>
                    <a:gd name="T5" fmla="*/ 15 h 671"/>
                    <a:gd name="T6" fmla="*/ 239 w 388"/>
                    <a:gd name="T7" fmla="*/ 0 h 671"/>
                    <a:gd name="T8" fmla="*/ 164 w 388"/>
                    <a:gd name="T9" fmla="*/ 60 h 671"/>
                    <a:gd name="T10" fmla="*/ 129 w 388"/>
                    <a:gd name="T11" fmla="*/ 100 h 671"/>
                    <a:gd name="T12" fmla="*/ 67 w 388"/>
                    <a:gd name="T13" fmla="*/ 120 h 671"/>
                    <a:gd name="T14" fmla="*/ 62 w 388"/>
                    <a:gd name="T15" fmla="*/ 150 h 671"/>
                    <a:gd name="T16" fmla="*/ 17 w 388"/>
                    <a:gd name="T17" fmla="*/ 157 h 671"/>
                    <a:gd name="T18" fmla="*/ 0 w 388"/>
                    <a:gd name="T19" fmla="*/ 197 h 671"/>
                    <a:gd name="T20" fmla="*/ 70 w 388"/>
                    <a:gd name="T21" fmla="*/ 267 h 671"/>
                    <a:gd name="T22" fmla="*/ 132 w 388"/>
                    <a:gd name="T23" fmla="*/ 257 h 671"/>
                    <a:gd name="T24" fmla="*/ 222 w 388"/>
                    <a:gd name="T25" fmla="*/ 187 h 671"/>
                    <a:gd name="T26" fmla="*/ 217 w 388"/>
                    <a:gd name="T27" fmla="*/ 252 h 671"/>
                    <a:gd name="T28" fmla="*/ 184 w 388"/>
                    <a:gd name="T29" fmla="*/ 267 h 671"/>
                    <a:gd name="T30" fmla="*/ 176 w 388"/>
                    <a:gd name="T31" fmla="*/ 318 h 671"/>
                    <a:gd name="T32" fmla="*/ 117 w 388"/>
                    <a:gd name="T33" fmla="*/ 293 h 671"/>
                    <a:gd name="T34" fmla="*/ 109 w 388"/>
                    <a:gd name="T35" fmla="*/ 323 h 671"/>
                    <a:gd name="T36" fmla="*/ 204 w 388"/>
                    <a:gd name="T37" fmla="*/ 435 h 671"/>
                    <a:gd name="T38" fmla="*/ 137 w 388"/>
                    <a:gd name="T39" fmla="*/ 453 h 671"/>
                    <a:gd name="T40" fmla="*/ 125 w 388"/>
                    <a:gd name="T41" fmla="*/ 500 h 671"/>
                    <a:gd name="T42" fmla="*/ 187 w 388"/>
                    <a:gd name="T43" fmla="*/ 500 h 671"/>
                    <a:gd name="T44" fmla="*/ 211 w 388"/>
                    <a:gd name="T45" fmla="*/ 569 h 671"/>
                    <a:gd name="T46" fmla="*/ 132 w 388"/>
                    <a:gd name="T47" fmla="*/ 538 h 671"/>
                    <a:gd name="T48" fmla="*/ 109 w 388"/>
                    <a:gd name="T49" fmla="*/ 656 h 671"/>
                    <a:gd name="T50" fmla="*/ 169 w 388"/>
                    <a:gd name="T51" fmla="*/ 671 h 671"/>
                    <a:gd name="T52" fmla="*/ 324 w 388"/>
                    <a:gd name="T53" fmla="*/ 646 h 671"/>
                    <a:gd name="T54" fmla="*/ 385 w 388"/>
                    <a:gd name="T55" fmla="*/ 585 h 671"/>
                    <a:gd name="T56" fmla="*/ 319 w 388"/>
                    <a:gd name="T57" fmla="*/ 560 h 671"/>
                    <a:gd name="T58" fmla="*/ 378 w 388"/>
                    <a:gd name="T59" fmla="*/ 418 h 671"/>
                    <a:gd name="T60" fmla="*/ 336 w 388"/>
                    <a:gd name="T61" fmla="*/ 343 h 671"/>
                    <a:gd name="T62" fmla="*/ 375 w 388"/>
                    <a:gd name="T63" fmla="*/ 288 h 671"/>
                    <a:gd name="T64" fmla="*/ 360 w 388"/>
                    <a:gd name="T65" fmla="*/ 247 h 671"/>
                    <a:gd name="T66" fmla="*/ 375 w 388"/>
                    <a:gd name="T67" fmla="*/ 197 h 671"/>
                    <a:gd name="T68" fmla="*/ 375 w 388"/>
                    <a:gd name="T69" fmla="*/ 112 h 671"/>
                    <a:gd name="T70" fmla="*/ 339 w 388"/>
                    <a:gd name="T71" fmla="*/ 125 h 671"/>
                    <a:gd name="T72" fmla="*/ 388 w 388"/>
                    <a:gd name="T73" fmla="*/ 60 h 671"/>
                    <a:gd name="T74" fmla="*/ 371 w 388"/>
                    <a:gd name="T75" fmla="*/ 22 h 671"/>
                    <a:gd name="T76" fmla="*/ 371 w 388"/>
                    <a:gd name="T77" fmla="*/ 22 h 67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88"/>
                    <a:gd name="T118" fmla="*/ 0 h 671"/>
                    <a:gd name="T119" fmla="*/ 388 w 388"/>
                    <a:gd name="T120" fmla="*/ 671 h 67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88" h="671">
                      <a:moveTo>
                        <a:pt x="371" y="22"/>
                      </a:moveTo>
                      <a:lnTo>
                        <a:pt x="278" y="6"/>
                      </a:lnTo>
                      <a:lnTo>
                        <a:pt x="259" y="15"/>
                      </a:lnTo>
                      <a:lnTo>
                        <a:pt x="239" y="0"/>
                      </a:lnTo>
                      <a:lnTo>
                        <a:pt x="164" y="60"/>
                      </a:lnTo>
                      <a:lnTo>
                        <a:pt x="129" y="100"/>
                      </a:lnTo>
                      <a:lnTo>
                        <a:pt x="67" y="120"/>
                      </a:lnTo>
                      <a:lnTo>
                        <a:pt x="62" y="150"/>
                      </a:lnTo>
                      <a:lnTo>
                        <a:pt x="17" y="157"/>
                      </a:lnTo>
                      <a:lnTo>
                        <a:pt x="0" y="197"/>
                      </a:lnTo>
                      <a:lnTo>
                        <a:pt x="70" y="267"/>
                      </a:lnTo>
                      <a:lnTo>
                        <a:pt x="132" y="257"/>
                      </a:lnTo>
                      <a:lnTo>
                        <a:pt x="222" y="187"/>
                      </a:lnTo>
                      <a:lnTo>
                        <a:pt x="217" y="252"/>
                      </a:lnTo>
                      <a:lnTo>
                        <a:pt x="184" y="267"/>
                      </a:lnTo>
                      <a:lnTo>
                        <a:pt x="176" y="318"/>
                      </a:lnTo>
                      <a:lnTo>
                        <a:pt x="117" y="293"/>
                      </a:lnTo>
                      <a:lnTo>
                        <a:pt x="109" y="323"/>
                      </a:lnTo>
                      <a:lnTo>
                        <a:pt x="204" y="435"/>
                      </a:lnTo>
                      <a:lnTo>
                        <a:pt x="137" y="453"/>
                      </a:lnTo>
                      <a:lnTo>
                        <a:pt x="125" y="500"/>
                      </a:lnTo>
                      <a:lnTo>
                        <a:pt x="187" y="500"/>
                      </a:lnTo>
                      <a:lnTo>
                        <a:pt x="211" y="569"/>
                      </a:lnTo>
                      <a:lnTo>
                        <a:pt x="132" y="538"/>
                      </a:lnTo>
                      <a:lnTo>
                        <a:pt x="109" y="656"/>
                      </a:lnTo>
                      <a:lnTo>
                        <a:pt x="169" y="671"/>
                      </a:lnTo>
                      <a:lnTo>
                        <a:pt x="324" y="646"/>
                      </a:lnTo>
                      <a:lnTo>
                        <a:pt x="385" y="585"/>
                      </a:lnTo>
                      <a:lnTo>
                        <a:pt x="319" y="560"/>
                      </a:lnTo>
                      <a:lnTo>
                        <a:pt x="378" y="418"/>
                      </a:lnTo>
                      <a:lnTo>
                        <a:pt x="336" y="343"/>
                      </a:lnTo>
                      <a:lnTo>
                        <a:pt x="375" y="288"/>
                      </a:lnTo>
                      <a:lnTo>
                        <a:pt x="360" y="247"/>
                      </a:lnTo>
                      <a:lnTo>
                        <a:pt x="375" y="197"/>
                      </a:lnTo>
                      <a:lnTo>
                        <a:pt x="375" y="112"/>
                      </a:lnTo>
                      <a:lnTo>
                        <a:pt x="339" y="125"/>
                      </a:lnTo>
                      <a:lnTo>
                        <a:pt x="388" y="60"/>
                      </a:lnTo>
                      <a:lnTo>
                        <a:pt x="371" y="22"/>
                      </a:lnTo>
                      <a:close/>
                    </a:path>
                  </a:pathLst>
                </a:custGeom>
                <a:grpFill/>
                <a:ln w="3175">
                  <a:solidFill>
                    <a:schemeClr val="tx1"/>
                  </a:solidFill>
                  <a:round/>
                  <a:headEnd/>
                  <a:tailEnd/>
                </a:ln>
              </p:spPr>
              <p:txBody>
                <a:bodyPr/>
                <a:lstStyle/>
                <a:p>
                  <a:pPr>
                    <a:defRPr/>
                  </a:pPr>
                  <a:endParaRPr lang="en-US"/>
                </a:p>
              </p:txBody>
            </p:sp>
            <p:sp>
              <p:nvSpPr>
                <p:cNvPr id="49" name="Freeform 39"/>
                <p:cNvSpPr>
                  <a:spLocks/>
                </p:cNvSpPr>
                <p:nvPr/>
              </p:nvSpPr>
              <p:spPr bwMode="gray">
                <a:xfrm>
                  <a:off x="1701" y="855"/>
                  <a:ext cx="1216" cy="861"/>
                </a:xfrm>
                <a:custGeom>
                  <a:avLst/>
                  <a:gdLst>
                    <a:gd name="T0" fmla="*/ 199 w 1216"/>
                    <a:gd name="T1" fmla="*/ 0 h 861"/>
                    <a:gd name="T2" fmla="*/ 149 w 1216"/>
                    <a:gd name="T3" fmla="*/ 125 h 861"/>
                    <a:gd name="T4" fmla="*/ 169 w 1216"/>
                    <a:gd name="T5" fmla="*/ 217 h 861"/>
                    <a:gd name="T6" fmla="*/ 176 w 1216"/>
                    <a:gd name="T7" fmla="*/ 277 h 861"/>
                    <a:gd name="T8" fmla="*/ 156 w 1216"/>
                    <a:gd name="T9" fmla="*/ 236 h 861"/>
                    <a:gd name="T10" fmla="*/ 111 w 1216"/>
                    <a:gd name="T11" fmla="*/ 45 h 861"/>
                    <a:gd name="T12" fmla="*/ 0 w 1216"/>
                    <a:gd name="T13" fmla="*/ 125 h 861"/>
                    <a:gd name="T14" fmla="*/ 114 w 1216"/>
                    <a:gd name="T15" fmla="*/ 302 h 861"/>
                    <a:gd name="T16" fmla="*/ 146 w 1216"/>
                    <a:gd name="T17" fmla="*/ 383 h 861"/>
                    <a:gd name="T18" fmla="*/ 211 w 1216"/>
                    <a:gd name="T19" fmla="*/ 358 h 861"/>
                    <a:gd name="T20" fmla="*/ 313 w 1216"/>
                    <a:gd name="T21" fmla="*/ 368 h 861"/>
                    <a:gd name="T22" fmla="*/ 340 w 1216"/>
                    <a:gd name="T23" fmla="*/ 363 h 861"/>
                    <a:gd name="T24" fmla="*/ 392 w 1216"/>
                    <a:gd name="T25" fmla="*/ 343 h 861"/>
                    <a:gd name="T26" fmla="*/ 410 w 1216"/>
                    <a:gd name="T27" fmla="*/ 321 h 861"/>
                    <a:gd name="T28" fmla="*/ 433 w 1216"/>
                    <a:gd name="T29" fmla="*/ 281 h 861"/>
                    <a:gd name="T30" fmla="*/ 462 w 1216"/>
                    <a:gd name="T31" fmla="*/ 326 h 861"/>
                    <a:gd name="T32" fmla="*/ 504 w 1216"/>
                    <a:gd name="T33" fmla="*/ 358 h 861"/>
                    <a:gd name="T34" fmla="*/ 586 w 1216"/>
                    <a:gd name="T35" fmla="*/ 383 h 861"/>
                    <a:gd name="T36" fmla="*/ 626 w 1216"/>
                    <a:gd name="T37" fmla="*/ 423 h 861"/>
                    <a:gd name="T38" fmla="*/ 684 w 1216"/>
                    <a:gd name="T39" fmla="*/ 433 h 861"/>
                    <a:gd name="T40" fmla="*/ 699 w 1216"/>
                    <a:gd name="T41" fmla="*/ 610 h 861"/>
                    <a:gd name="T42" fmla="*/ 688 w 1216"/>
                    <a:gd name="T43" fmla="*/ 686 h 861"/>
                    <a:gd name="T44" fmla="*/ 586 w 1216"/>
                    <a:gd name="T45" fmla="*/ 746 h 861"/>
                    <a:gd name="T46" fmla="*/ 668 w 1216"/>
                    <a:gd name="T47" fmla="*/ 826 h 861"/>
                    <a:gd name="T48" fmla="*/ 688 w 1216"/>
                    <a:gd name="T49" fmla="*/ 721 h 861"/>
                    <a:gd name="T50" fmla="*/ 796 w 1216"/>
                    <a:gd name="T51" fmla="*/ 751 h 861"/>
                    <a:gd name="T52" fmla="*/ 903 w 1216"/>
                    <a:gd name="T53" fmla="*/ 819 h 861"/>
                    <a:gd name="T54" fmla="*/ 1009 w 1216"/>
                    <a:gd name="T55" fmla="*/ 826 h 861"/>
                    <a:gd name="T56" fmla="*/ 1198 w 1216"/>
                    <a:gd name="T57" fmla="*/ 806 h 861"/>
                    <a:gd name="T58" fmla="*/ 1019 w 1216"/>
                    <a:gd name="T59" fmla="*/ 721 h 861"/>
                    <a:gd name="T60" fmla="*/ 1216 w 1216"/>
                    <a:gd name="T61" fmla="*/ 756 h 861"/>
                    <a:gd name="T62" fmla="*/ 1117 w 1216"/>
                    <a:gd name="T63" fmla="*/ 605 h 861"/>
                    <a:gd name="T64" fmla="*/ 969 w 1216"/>
                    <a:gd name="T65" fmla="*/ 503 h 861"/>
                    <a:gd name="T66" fmla="*/ 1039 w 1216"/>
                    <a:gd name="T67" fmla="*/ 480 h 861"/>
                    <a:gd name="T68" fmla="*/ 1129 w 1216"/>
                    <a:gd name="T69" fmla="*/ 528 h 861"/>
                    <a:gd name="T70" fmla="*/ 1062 w 1216"/>
                    <a:gd name="T71" fmla="*/ 346 h 861"/>
                    <a:gd name="T72" fmla="*/ 1022 w 1216"/>
                    <a:gd name="T73" fmla="*/ 326 h 861"/>
                    <a:gd name="T74" fmla="*/ 945 w 1216"/>
                    <a:gd name="T75" fmla="*/ 306 h 861"/>
                    <a:gd name="T76" fmla="*/ 785 w 1216"/>
                    <a:gd name="T77" fmla="*/ 302 h 861"/>
                    <a:gd name="T78" fmla="*/ 763 w 1216"/>
                    <a:gd name="T79" fmla="*/ 236 h 861"/>
                    <a:gd name="T80" fmla="*/ 776 w 1216"/>
                    <a:gd name="T81" fmla="*/ 200 h 861"/>
                    <a:gd name="T82" fmla="*/ 704 w 1216"/>
                    <a:gd name="T83" fmla="*/ 175 h 861"/>
                    <a:gd name="T84" fmla="*/ 586 w 1216"/>
                    <a:gd name="T85" fmla="*/ 162 h 861"/>
                    <a:gd name="T86" fmla="*/ 480 w 1216"/>
                    <a:gd name="T87" fmla="*/ 110 h 861"/>
                    <a:gd name="T88" fmla="*/ 348 w 1216"/>
                    <a:gd name="T89" fmla="*/ 85 h 861"/>
                    <a:gd name="T90" fmla="*/ 348 w 1216"/>
                    <a:gd name="T91" fmla="*/ 162 h 861"/>
                    <a:gd name="T92" fmla="*/ 293 w 1216"/>
                    <a:gd name="T93" fmla="*/ 162 h 861"/>
                    <a:gd name="T94" fmla="*/ 246 w 1216"/>
                    <a:gd name="T95" fmla="*/ 45 h 861"/>
                    <a:gd name="T96" fmla="*/ 226 w 1216"/>
                    <a:gd name="T97" fmla="*/ 5 h 86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16"/>
                    <a:gd name="T148" fmla="*/ 0 h 861"/>
                    <a:gd name="T149" fmla="*/ 1216 w 1216"/>
                    <a:gd name="T150" fmla="*/ 861 h 86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16" h="861">
                      <a:moveTo>
                        <a:pt x="226" y="5"/>
                      </a:moveTo>
                      <a:lnTo>
                        <a:pt x="199" y="0"/>
                      </a:lnTo>
                      <a:lnTo>
                        <a:pt x="126" y="55"/>
                      </a:lnTo>
                      <a:lnTo>
                        <a:pt x="149" y="125"/>
                      </a:lnTo>
                      <a:lnTo>
                        <a:pt x="146" y="167"/>
                      </a:lnTo>
                      <a:lnTo>
                        <a:pt x="169" y="217"/>
                      </a:lnTo>
                      <a:lnTo>
                        <a:pt x="208" y="236"/>
                      </a:lnTo>
                      <a:lnTo>
                        <a:pt x="176" y="277"/>
                      </a:lnTo>
                      <a:lnTo>
                        <a:pt x="141" y="277"/>
                      </a:lnTo>
                      <a:lnTo>
                        <a:pt x="156" y="236"/>
                      </a:lnTo>
                      <a:lnTo>
                        <a:pt x="94" y="150"/>
                      </a:lnTo>
                      <a:lnTo>
                        <a:pt x="111" y="45"/>
                      </a:lnTo>
                      <a:lnTo>
                        <a:pt x="70" y="45"/>
                      </a:lnTo>
                      <a:lnTo>
                        <a:pt x="0" y="125"/>
                      </a:lnTo>
                      <a:lnTo>
                        <a:pt x="0" y="236"/>
                      </a:lnTo>
                      <a:lnTo>
                        <a:pt x="114" y="302"/>
                      </a:lnTo>
                      <a:lnTo>
                        <a:pt x="99" y="321"/>
                      </a:lnTo>
                      <a:lnTo>
                        <a:pt x="146" y="383"/>
                      </a:lnTo>
                      <a:lnTo>
                        <a:pt x="191" y="388"/>
                      </a:lnTo>
                      <a:lnTo>
                        <a:pt x="211" y="358"/>
                      </a:lnTo>
                      <a:lnTo>
                        <a:pt x="238" y="373"/>
                      </a:lnTo>
                      <a:lnTo>
                        <a:pt x="313" y="368"/>
                      </a:lnTo>
                      <a:lnTo>
                        <a:pt x="286" y="316"/>
                      </a:lnTo>
                      <a:lnTo>
                        <a:pt x="340" y="363"/>
                      </a:lnTo>
                      <a:lnTo>
                        <a:pt x="387" y="363"/>
                      </a:lnTo>
                      <a:lnTo>
                        <a:pt x="392" y="343"/>
                      </a:lnTo>
                      <a:lnTo>
                        <a:pt x="343" y="333"/>
                      </a:lnTo>
                      <a:lnTo>
                        <a:pt x="410" y="321"/>
                      </a:lnTo>
                      <a:lnTo>
                        <a:pt x="371" y="267"/>
                      </a:lnTo>
                      <a:lnTo>
                        <a:pt x="433" y="281"/>
                      </a:lnTo>
                      <a:lnTo>
                        <a:pt x="425" y="408"/>
                      </a:lnTo>
                      <a:lnTo>
                        <a:pt x="462" y="326"/>
                      </a:lnTo>
                      <a:lnTo>
                        <a:pt x="480" y="378"/>
                      </a:lnTo>
                      <a:lnTo>
                        <a:pt x="504" y="358"/>
                      </a:lnTo>
                      <a:lnTo>
                        <a:pt x="524" y="398"/>
                      </a:lnTo>
                      <a:lnTo>
                        <a:pt x="586" y="383"/>
                      </a:lnTo>
                      <a:lnTo>
                        <a:pt x="589" y="428"/>
                      </a:lnTo>
                      <a:lnTo>
                        <a:pt x="626" y="423"/>
                      </a:lnTo>
                      <a:lnTo>
                        <a:pt x="644" y="448"/>
                      </a:lnTo>
                      <a:lnTo>
                        <a:pt x="684" y="433"/>
                      </a:lnTo>
                      <a:lnTo>
                        <a:pt x="719" y="488"/>
                      </a:lnTo>
                      <a:lnTo>
                        <a:pt x="699" y="610"/>
                      </a:lnTo>
                      <a:lnTo>
                        <a:pt x="723" y="645"/>
                      </a:lnTo>
                      <a:lnTo>
                        <a:pt x="688" y="686"/>
                      </a:lnTo>
                      <a:lnTo>
                        <a:pt x="606" y="696"/>
                      </a:lnTo>
                      <a:lnTo>
                        <a:pt x="586" y="746"/>
                      </a:lnTo>
                      <a:lnTo>
                        <a:pt x="609" y="819"/>
                      </a:lnTo>
                      <a:lnTo>
                        <a:pt x="668" y="826"/>
                      </a:lnTo>
                      <a:lnTo>
                        <a:pt x="729" y="764"/>
                      </a:lnTo>
                      <a:lnTo>
                        <a:pt x="688" y="721"/>
                      </a:lnTo>
                      <a:lnTo>
                        <a:pt x="746" y="746"/>
                      </a:lnTo>
                      <a:lnTo>
                        <a:pt x="796" y="751"/>
                      </a:lnTo>
                      <a:lnTo>
                        <a:pt x="887" y="794"/>
                      </a:lnTo>
                      <a:lnTo>
                        <a:pt x="903" y="819"/>
                      </a:lnTo>
                      <a:lnTo>
                        <a:pt x="992" y="861"/>
                      </a:lnTo>
                      <a:lnTo>
                        <a:pt x="1009" y="826"/>
                      </a:lnTo>
                      <a:lnTo>
                        <a:pt x="1176" y="836"/>
                      </a:lnTo>
                      <a:lnTo>
                        <a:pt x="1198" y="806"/>
                      </a:lnTo>
                      <a:lnTo>
                        <a:pt x="1168" y="761"/>
                      </a:lnTo>
                      <a:lnTo>
                        <a:pt x="1019" y="721"/>
                      </a:lnTo>
                      <a:lnTo>
                        <a:pt x="1129" y="726"/>
                      </a:lnTo>
                      <a:lnTo>
                        <a:pt x="1216" y="756"/>
                      </a:lnTo>
                      <a:lnTo>
                        <a:pt x="1164" y="640"/>
                      </a:lnTo>
                      <a:lnTo>
                        <a:pt x="1117" y="605"/>
                      </a:lnTo>
                      <a:lnTo>
                        <a:pt x="974" y="550"/>
                      </a:lnTo>
                      <a:lnTo>
                        <a:pt x="969" y="503"/>
                      </a:lnTo>
                      <a:lnTo>
                        <a:pt x="913" y="463"/>
                      </a:lnTo>
                      <a:lnTo>
                        <a:pt x="1039" y="480"/>
                      </a:lnTo>
                      <a:lnTo>
                        <a:pt x="1062" y="518"/>
                      </a:lnTo>
                      <a:lnTo>
                        <a:pt x="1129" y="528"/>
                      </a:lnTo>
                      <a:lnTo>
                        <a:pt x="1121" y="333"/>
                      </a:lnTo>
                      <a:lnTo>
                        <a:pt x="1062" y="346"/>
                      </a:lnTo>
                      <a:lnTo>
                        <a:pt x="1056" y="373"/>
                      </a:lnTo>
                      <a:lnTo>
                        <a:pt x="1022" y="326"/>
                      </a:lnTo>
                      <a:lnTo>
                        <a:pt x="1004" y="346"/>
                      </a:lnTo>
                      <a:lnTo>
                        <a:pt x="945" y="306"/>
                      </a:lnTo>
                      <a:lnTo>
                        <a:pt x="831" y="302"/>
                      </a:lnTo>
                      <a:lnTo>
                        <a:pt x="785" y="302"/>
                      </a:lnTo>
                      <a:lnTo>
                        <a:pt x="831" y="222"/>
                      </a:lnTo>
                      <a:lnTo>
                        <a:pt x="763" y="236"/>
                      </a:lnTo>
                      <a:lnTo>
                        <a:pt x="728" y="222"/>
                      </a:lnTo>
                      <a:lnTo>
                        <a:pt x="776" y="200"/>
                      </a:lnTo>
                      <a:lnTo>
                        <a:pt x="734" y="162"/>
                      </a:lnTo>
                      <a:lnTo>
                        <a:pt x="704" y="175"/>
                      </a:lnTo>
                      <a:lnTo>
                        <a:pt x="694" y="150"/>
                      </a:lnTo>
                      <a:lnTo>
                        <a:pt x="586" y="162"/>
                      </a:lnTo>
                      <a:lnTo>
                        <a:pt x="609" y="115"/>
                      </a:lnTo>
                      <a:lnTo>
                        <a:pt x="480" y="110"/>
                      </a:lnTo>
                      <a:lnTo>
                        <a:pt x="438" y="45"/>
                      </a:lnTo>
                      <a:lnTo>
                        <a:pt x="348" y="85"/>
                      </a:lnTo>
                      <a:lnTo>
                        <a:pt x="375" y="110"/>
                      </a:lnTo>
                      <a:lnTo>
                        <a:pt x="348" y="162"/>
                      </a:lnTo>
                      <a:lnTo>
                        <a:pt x="313" y="130"/>
                      </a:lnTo>
                      <a:lnTo>
                        <a:pt x="293" y="162"/>
                      </a:lnTo>
                      <a:lnTo>
                        <a:pt x="246" y="125"/>
                      </a:lnTo>
                      <a:lnTo>
                        <a:pt x="246" y="45"/>
                      </a:lnTo>
                      <a:lnTo>
                        <a:pt x="226" y="5"/>
                      </a:lnTo>
                      <a:close/>
                    </a:path>
                  </a:pathLst>
                </a:custGeom>
                <a:grpFill/>
                <a:ln w="3175">
                  <a:solidFill>
                    <a:schemeClr val="tx1"/>
                  </a:solidFill>
                  <a:round/>
                  <a:headEnd/>
                  <a:tailEnd/>
                </a:ln>
              </p:spPr>
              <p:txBody>
                <a:bodyPr/>
                <a:lstStyle/>
                <a:p>
                  <a:pPr>
                    <a:defRPr/>
                  </a:pPr>
                  <a:endParaRPr lang="en-US"/>
                </a:p>
              </p:txBody>
            </p:sp>
            <p:sp>
              <p:nvSpPr>
                <p:cNvPr id="50" name="Freeform 40"/>
                <p:cNvSpPr>
                  <a:spLocks/>
                </p:cNvSpPr>
                <p:nvPr/>
              </p:nvSpPr>
              <p:spPr bwMode="gray">
                <a:xfrm>
                  <a:off x="2231" y="1288"/>
                  <a:ext cx="84" cy="95"/>
                </a:xfrm>
                <a:custGeom>
                  <a:avLst/>
                  <a:gdLst>
                    <a:gd name="T0" fmla="*/ 46 w 84"/>
                    <a:gd name="T1" fmla="*/ 0 h 95"/>
                    <a:gd name="T2" fmla="*/ 0 w 84"/>
                    <a:gd name="T3" fmla="*/ 35 h 95"/>
                    <a:gd name="T4" fmla="*/ 52 w 84"/>
                    <a:gd name="T5" fmla="*/ 95 h 95"/>
                    <a:gd name="T6" fmla="*/ 84 w 84"/>
                    <a:gd name="T7" fmla="*/ 70 h 95"/>
                    <a:gd name="T8" fmla="*/ 76 w 84"/>
                    <a:gd name="T9" fmla="*/ 10 h 95"/>
                    <a:gd name="T10" fmla="*/ 46 w 84"/>
                    <a:gd name="T11" fmla="*/ 0 h 95"/>
                    <a:gd name="T12" fmla="*/ 46 w 84"/>
                    <a:gd name="T13" fmla="*/ 0 h 95"/>
                    <a:gd name="T14" fmla="*/ 0 60000 65536"/>
                    <a:gd name="T15" fmla="*/ 0 60000 65536"/>
                    <a:gd name="T16" fmla="*/ 0 60000 65536"/>
                    <a:gd name="T17" fmla="*/ 0 60000 65536"/>
                    <a:gd name="T18" fmla="*/ 0 60000 65536"/>
                    <a:gd name="T19" fmla="*/ 0 60000 65536"/>
                    <a:gd name="T20" fmla="*/ 0 60000 65536"/>
                    <a:gd name="T21" fmla="*/ 0 w 84"/>
                    <a:gd name="T22" fmla="*/ 0 h 95"/>
                    <a:gd name="T23" fmla="*/ 84 w 84"/>
                    <a:gd name="T24" fmla="*/ 95 h 9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4" h="95">
                      <a:moveTo>
                        <a:pt x="46" y="0"/>
                      </a:moveTo>
                      <a:lnTo>
                        <a:pt x="0" y="35"/>
                      </a:lnTo>
                      <a:lnTo>
                        <a:pt x="52" y="95"/>
                      </a:lnTo>
                      <a:lnTo>
                        <a:pt x="84" y="70"/>
                      </a:lnTo>
                      <a:lnTo>
                        <a:pt x="76" y="10"/>
                      </a:lnTo>
                      <a:lnTo>
                        <a:pt x="46" y="0"/>
                      </a:lnTo>
                      <a:close/>
                    </a:path>
                  </a:pathLst>
                </a:custGeom>
                <a:grpFill/>
                <a:ln w="3175">
                  <a:solidFill>
                    <a:schemeClr val="tx1"/>
                  </a:solidFill>
                  <a:round/>
                  <a:headEnd/>
                  <a:tailEnd/>
                </a:ln>
              </p:spPr>
              <p:txBody>
                <a:bodyPr/>
                <a:lstStyle/>
                <a:p>
                  <a:pPr>
                    <a:defRPr/>
                  </a:pPr>
                  <a:endParaRPr lang="en-US"/>
                </a:p>
              </p:txBody>
            </p:sp>
            <p:sp>
              <p:nvSpPr>
                <p:cNvPr id="51" name="Freeform 41"/>
                <p:cNvSpPr>
                  <a:spLocks/>
                </p:cNvSpPr>
                <p:nvPr/>
              </p:nvSpPr>
              <p:spPr bwMode="gray">
                <a:xfrm>
                  <a:off x="2146" y="1288"/>
                  <a:ext cx="39" cy="50"/>
                </a:xfrm>
                <a:custGeom>
                  <a:avLst/>
                  <a:gdLst>
                    <a:gd name="T0" fmla="*/ 0 w 39"/>
                    <a:gd name="T1" fmla="*/ 0 h 50"/>
                    <a:gd name="T2" fmla="*/ 3 w 39"/>
                    <a:gd name="T3" fmla="*/ 40 h 50"/>
                    <a:gd name="T4" fmla="*/ 39 w 39"/>
                    <a:gd name="T5" fmla="*/ 50 h 50"/>
                    <a:gd name="T6" fmla="*/ 0 w 39"/>
                    <a:gd name="T7" fmla="*/ 0 h 50"/>
                    <a:gd name="T8" fmla="*/ 0 w 39"/>
                    <a:gd name="T9" fmla="*/ 0 h 50"/>
                    <a:gd name="T10" fmla="*/ 0 60000 65536"/>
                    <a:gd name="T11" fmla="*/ 0 60000 65536"/>
                    <a:gd name="T12" fmla="*/ 0 60000 65536"/>
                    <a:gd name="T13" fmla="*/ 0 60000 65536"/>
                    <a:gd name="T14" fmla="*/ 0 60000 65536"/>
                    <a:gd name="T15" fmla="*/ 0 w 39"/>
                    <a:gd name="T16" fmla="*/ 0 h 50"/>
                    <a:gd name="T17" fmla="*/ 39 w 39"/>
                    <a:gd name="T18" fmla="*/ 50 h 50"/>
                  </a:gdLst>
                  <a:ahLst/>
                  <a:cxnLst>
                    <a:cxn ang="T10">
                      <a:pos x="T0" y="T1"/>
                    </a:cxn>
                    <a:cxn ang="T11">
                      <a:pos x="T2" y="T3"/>
                    </a:cxn>
                    <a:cxn ang="T12">
                      <a:pos x="T4" y="T5"/>
                    </a:cxn>
                    <a:cxn ang="T13">
                      <a:pos x="T6" y="T7"/>
                    </a:cxn>
                    <a:cxn ang="T14">
                      <a:pos x="T8" y="T9"/>
                    </a:cxn>
                  </a:cxnLst>
                  <a:rect l="T15" t="T16" r="T17" b="T18"/>
                  <a:pathLst>
                    <a:path w="39" h="50">
                      <a:moveTo>
                        <a:pt x="0" y="0"/>
                      </a:moveTo>
                      <a:lnTo>
                        <a:pt x="3" y="40"/>
                      </a:lnTo>
                      <a:lnTo>
                        <a:pt x="39" y="50"/>
                      </a:lnTo>
                      <a:lnTo>
                        <a:pt x="0" y="0"/>
                      </a:lnTo>
                      <a:close/>
                    </a:path>
                  </a:pathLst>
                </a:custGeom>
                <a:grpFill/>
                <a:ln w="3175">
                  <a:solidFill>
                    <a:schemeClr val="tx1"/>
                  </a:solidFill>
                  <a:round/>
                  <a:headEnd/>
                  <a:tailEnd/>
                </a:ln>
              </p:spPr>
              <p:txBody>
                <a:bodyPr/>
                <a:lstStyle/>
                <a:p>
                  <a:pPr>
                    <a:defRPr/>
                  </a:pPr>
                  <a:endParaRPr lang="en-US"/>
                </a:p>
              </p:txBody>
            </p:sp>
            <p:sp>
              <p:nvSpPr>
                <p:cNvPr id="52" name="Freeform 42"/>
                <p:cNvSpPr>
                  <a:spLocks/>
                </p:cNvSpPr>
                <p:nvPr/>
              </p:nvSpPr>
              <p:spPr bwMode="gray">
                <a:xfrm>
                  <a:off x="1975" y="1586"/>
                  <a:ext cx="278" cy="256"/>
                </a:xfrm>
                <a:custGeom>
                  <a:avLst/>
                  <a:gdLst>
                    <a:gd name="T0" fmla="*/ 32 w 278"/>
                    <a:gd name="T1" fmla="*/ 0 h 256"/>
                    <a:gd name="T2" fmla="*/ 51 w 278"/>
                    <a:gd name="T3" fmla="*/ 25 h 256"/>
                    <a:gd name="T4" fmla="*/ 32 w 278"/>
                    <a:gd name="T5" fmla="*/ 50 h 256"/>
                    <a:gd name="T6" fmla="*/ 151 w 278"/>
                    <a:gd name="T7" fmla="*/ 75 h 256"/>
                    <a:gd name="T8" fmla="*/ 278 w 278"/>
                    <a:gd name="T9" fmla="*/ 150 h 256"/>
                    <a:gd name="T10" fmla="*/ 250 w 278"/>
                    <a:gd name="T11" fmla="*/ 175 h 256"/>
                    <a:gd name="T12" fmla="*/ 151 w 278"/>
                    <a:gd name="T13" fmla="*/ 160 h 256"/>
                    <a:gd name="T14" fmla="*/ 91 w 278"/>
                    <a:gd name="T15" fmla="*/ 256 h 256"/>
                    <a:gd name="T16" fmla="*/ 4 w 278"/>
                    <a:gd name="T17" fmla="*/ 236 h 256"/>
                    <a:gd name="T18" fmla="*/ 12 w 278"/>
                    <a:gd name="T19" fmla="*/ 110 h 256"/>
                    <a:gd name="T20" fmla="*/ 0 w 278"/>
                    <a:gd name="T21" fmla="*/ 25 h 256"/>
                    <a:gd name="T22" fmla="*/ 32 w 278"/>
                    <a:gd name="T23" fmla="*/ 0 h 256"/>
                    <a:gd name="T24" fmla="*/ 32 w 278"/>
                    <a:gd name="T25" fmla="*/ 0 h 2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8"/>
                    <a:gd name="T40" fmla="*/ 0 h 256"/>
                    <a:gd name="T41" fmla="*/ 278 w 278"/>
                    <a:gd name="T42" fmla="*/ 256 h 2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8" h="256">
                      <a:moveTo>
                        <a:pt x="32" y="0"/>
                      </a:moveTo>
                      <a:lnTo>
                        <a:pt x="51" y="25"/>
                      </a:lnTo>
                      <a:lnTo>
                        <a:pt x="32" y="50"/>
                      </a:lnTo>
                      <a:lnTo>
                        <a:pt x="151" y="75"/>
                      </a:lnTo>
                      <a:lnTo>
                        <a:pt x="278" y="150"/>
                      </a:lnTo>
                      <a:lnTo>
                        <a:pt x="250" y="175"/>
                      </a:lnTo>
                      <a:lnTo>
                        <a:pt x="151" y="160"/>
                      </a:lnTo>
                      <a:lnTo>
                        <a:pt x="91" y="256"/>
                      </a:lnTo>
                      <a:lnTo>
                        <a:pt x="4" y="236"/>
                      </a:lnTo>
                      <a:lnTo>
                        <a:pt x="12" y="110"/>
                      </a:lnTo>
                      <a:lnTo>
                        <a:pt x="0" y="25"/>
                      </a:lnTo>
                      <a:lnTo>
                        <a:pt x="32" y="0"/>
                      </a:lnTo>
                      <a:close/>
                    </a:path>
                  </a:pathLst>
                </a:custGeom>
                <a:grpFill/>
                <a:ln w="3175">
                  <a:solidFill>
                    <a:schemeClr val="tx1"/>
                  </a:solidFill>
                  <a:round/>
                  <a:headEnd/>
                  <a:tailEnd/>
                </a:ln>
              </p:spPr>
              <p:txBody>
                <a:bodyPr/>
                <a:lstStyle/>
                <a:p>
                  <a:pPr>
                    <a:defRPr/>
                  </a:pPr>
                  <a:endParaRPr lang="en-US"/>
                </a:p>
              </p:txBody>
            </p:sp>
            <p:sp>
              <p:nvSpPr>
                <p:cNvPr id="53" name="Freeform 43"/>
                <p:cNvSpPr>
                  <a:spLocks/>
                </p:cNvSpPr>
                <p:nvPr/>
              </p:nvSpPr>
              <p:spPr bwMode="gray">
                <a:xfrm>
                  <a:off x="1234" y="923"/>
                  <a:ext cx="66" cy="65"/>
                </a:xfrm>
                <a:custGeom>
                  <a:avLst/>
                  <a:gdLst>
                    <a:gd name="T0" fmla="*/ 0 w 66"/>
                    <a:gd name="T1" fmla="*/ 35 h 65"/>
                    <a:gd name="T2" fmla="*/ 32 w 66"/>
                    <a:gd name="T3" fmla="*/ 65 h 65"/>
                    <a:gd name="T4" fmla="*/ 66 w 66"/>
                    <a:gd name="T5" fmla="*/ 29 h 65"/>
                    <a:gd name="T6" fmla="*/ 21 w 66"/>
                    <a:gd name="T7" fmla="*/ 29 h 65"/>
                    <a:gd name="T8" fmla="*/ 0 w 66"/>
                    <a:gd name="T9" fmla="*/ 0 h 65"/>
                    <a:gd name="T10" fmla="*/ 0 w 66"/>
                    <a:gd name="T11" fmla="*/ 35 h 65"/>
                    <a:gd name="T12" fmla="*/ 0 w 66"/>
                    <a:gd name="T13" fmla="*/ 35 h 65"/>
                    <a:gd name="T14" fmla="*/ 0 60000 65536"/>
                    <a:gd name="T15" fmla="*/ 0 60000 65536"/>
                    <a:gd name="T16" fmla="*/ 0 60000 65536"/>
                    <a:gd name="T17" fmla="*/ 0 60000 65536"/>
                    <a:gd name="T18" fmla="*/ 0 60000 65536"/>
                    <a:gd name="T19" fmla="*/ 0 60000 65536"/>
                    <a:gd name="T20" fmla="*/ 0 60000 65536"/>
                    <a:gd name="T21" fmla="*/ 0 w 66"/>
                    <a:gd name="T22" fmla="*/ 0 h 65"/>
                    <a:gd name="T23" fmla="*/ 66 w 66"/>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65">
                      <a:moveTo>
                        <a:pt x="0" y="35"/>
                      </a:moveTo>
                      <a:lnTo>
                        <a:pt x="32" y="65"/>
                      </a:lnTo>
                      <a:lnTo>
                        <a:pt x="66" y="29"/>
                      </a:lnTo>
                      <a:lnTo>
                        <a:pt x="21" y="29"/>
                      </a:lnTo>
                      <a:lnTo>
                        <a:pt x="0" y="0"/>
                      </a:lnTo>
                      <a:lnTo>
                        <a:pt x="0" y="35"/>
                      </a:lnTo>
                      <a:close/>
                    </a:path>
                  </a:pathLst>
                </a:custGeom>
                <a:grpFill/>
                <a:ln w="3175">
                  <a:solidFill>
                    <a:schemeClr val="tx1"/>
                  </a:solidFill>
                  <a:round/>
                  <a:headEnd/>
                  <a:tailEnd/>
                </a:ln>
              </p:spPr>
              <p:txBody>
                <a:bodyPr/>
                <a:lstStyle/>
                <a:p>
                  <a:pPr>
                    <a:defRPr/>
                  </a:pPr>
                  <a:endParaRPr lang="en-US"/>
                </a:p>
              </p:txBody>
            </p:sp>
            <p:sp>
              <p:nvSpPr>
                <p:cNvPr id="54" name="Freeform 44"/>
                <p:cNvSpPr>
                  <a:spLocks/>
                </p:cNvSpPr>
                <p:nvPr/>
              </p:nvSpPr>
              <p:spPr bwMode="gray">
                <a:xfrm>
                  <a:off x="1954" y="845"/>
                  <a:ext cx="112" cy="80"/>
                </a:xfrm>
                <a:custGeom>
                  <a:avLst/>
                  <a:gdLst>
                    <a:gd name="T0" fmla="*/ 0 w 112"/>
                    <a:gd name="T1" fmla="*/ 10 h 80"/>
                    <a:gd name="T2" fmla="*/ 26 w 112"/>
                    <a:gd name="T3" fmla="*/ 80 h 80"/>
                    <a:gd name="T4" fmla="*/ 112 w 112"/>
                    <a:gd name="T5" fmla="*/ 55 h 80"/>
                    <a:gd name="T6" fmla="*/ 108 w 112"/>
                    <a:gd name="T7" fmla="*/ 3 h 80"/>
                    <a:gd name="T8" fmla="*/ 65 w 112"/>
                    <a:gd name="T9" fmla="*/ 0 h 80"/>
                    <a:gd name="T10" fmla="*/ 0 w 112"/>
                    <a:gd name="T11" fmla="*/ 10 h 80"/>
                    <a:gd name="T12" fmla="*/ 0 w 112"/>
                    <a:gd name="T13" fmla="*/ 10 h 80"/>
                    <a:gd name="T14" fmla="*/ 0 60000 65536"/>
                    <a:gd name="T15" fmla="*/ 0 60000 65536"/>
                    <a:gd name="T16" fmla="*/ 0 60000 65536"/>
                    <a:gd name="T17" fmla="*/ 0 60000 65536"/>
                    <a:gd name="T18" fmla="*/ 0 60000 65536"/>
                    <a:gd name="T19" fmla="*/ 0 60000 65536"/>
                    <a:gd name="T20" fmla="*/ 0 60000 65536"/>
                    <a:gd name="T21" fmla="*/ 0 w 112"/>
                    <a:gd name="T22" fmla="*/ 0 h 80"/>
                    <a:gd name="T23" fmla="*/ 112 w 112"/>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2" h="80">
                      <a:moveTo>
                        <a:pt x="0" y="10"/>
                      </a:moveTo>
                      <a:lnTo>
                        <a:pt x="26" y="80"/>
                      </a:lnTo>
                      <a:lnTo>
                        <a:pt x="112" y="55"/>
                      </a:lnTo>
                      <a:lnTo>
                        <a:pt x="108" y="3"/>
                      </a:lnTo>
                      <a:lnTo>
                        <a:pt x="65" y="0"/>
                      </a:lnTo>
                      <a:lnTo>
                        <a:pt x="0" y="10"/>
                      </a:lnTo>
                      <a:close/>
                    </a:path>
                  </a:pathLst>
                </a:custGeom>
                <a:grpFill/>
                <a:ln w="3175">
                  <a:solidFill>
                    <a:schemeClr val="tx1"/>
                  </a:solidFill>
                  <a:round/>
                  <a:headEnd/>
                  <a:tailEnd/>
                </a:ln>
              </p:spPr>
              <p:txBody>
                <a:bodyPr/>
                <a:lstStyle/>
                <a:p>
                  <a:pPr>
                    <a:defRPr/>
                  </a:pPr>
                  <a:endParaRPr lang="en-US"/>
                </a:p>
              </p:txBody>
            </p:sp>
          </p:grpSp>
          <p:sp>
            <p:nvSpPr>
              <p:cNvPr id="31" name="Freeform 51"/>
              <p:cNvSpPr>
                <a:spLocks/>
              </p:cNvSpPr>
              <p:nvPr/>
            </p:nvSpPr>
            <p:spPr bwMode="gray">
              <a:xfrm>
                <a:off x="7059296" y="2616829"/>
                <a:ext cx="1525731" cy="1529749"/>
              </a:xfrm>
              <a:custGeom>
                <a:avLst/>
                <a:gdLst>
                  <a:gd name="T0" fmla="*/ 0 w 1448"/>
                  <a:gd name="T1" fmla="*/ 11393 h 1567"/>
                  <a:gd name="T2" fmla="*/ 2865 w 1448"/>
                  <a:gd name="T3" fmla="*/ 21307 h 1567"/>
                  <a:gd name="T4" fmla="*/ 7112 w 1448"/>
                  <a:gd name="T5" fmla="*/ 25888 h 1567"/>
                  <a:gd name="T6" fmla="*/ 4385 w 1448"/>
                  <a:gd name="T7" fmla="*/ 31803 h 1567"/>
                  <a:gd name="T8" fmla="*/ 4846 w 1448"/>
                  <a:gd name="T9" fmla="*/ 33144 h 1567"/>
                  <a:gd name="T10" fmla="*/ 4385 w 1448"/>
                  <a:gd name="T11" fmla="*/ 37292 h 1567"/>
                  <a:gd name="T12" fmla="*/ 12071 w 1448"/>
                  <a:gd name="T13" fmla="*/ 43999 h 1567"/>
                  <a:gd name="T14" fmla="*/ 14540 w 1448"/>
                  <a:gd name="T15" fmla="*/ 64881 h 1567"/>
                  <a:gd name="T16" fmla="*/ 11071 w 1448"/>
                  <a:gd name="T17" fmla="*/ 70358 h 1567"/>
                  <a:gd name="T18" fmla="*/ 17674 w 1448"/>
                  <a:gd name="T19" fmla="*/ 84571 h 1567"/>
                  <a:gd name="T20" fmla="*/ 19511 w 1448"/>
                  <a:gd name="T21" fmla="*/ 90768 h 1567"/>
                  <a:gd name="T22" fmla="*/ 24491 w 1448"/>
                  <a:gd name="T23" fmla="*/ 128060 h 1567"/>
                  <a:gd name="T24" fmla="*/ 38287 w 1448"/>
                  <a:gd name="T25" fmla="*/ 136282 h 1567"/>
                  <a:gd name="T26" fmla="*/ 50258 w 1448"/>
                  <a:gd name="T27" fmla="*/ 134402 h 1567"/>
                  <a:gd name="T28" fmla="*/ 65451 w 1448"/>
                  <a:gd name="T29" fmla="*/ 130366 h 1567"/>
                  <a:gd name="T30" fmla="*/ 64713 w 1448"/>
                  <a:gd name="T31" fmla="*/ 114110 h 1567"/>
                  <a:gd name="T32" fmla="*/ 69158 w 1448"/>
                  <a:gd name="T33" fmla="*/ 106748 h 1567"/>
                  <a:gd name="T34" fmla="*/ 68381 w 1448"/>
                  <a:gd name="T35" fmla="*/ 99068 h 1567"/>
                  <a:gd name="T36" fmla="*/ 76275 w 1448"/>
                  <a:gd name="T37" fmla="*/ 92959 h 1567"/>
                  <a:gd name="T38" fmla="*/ 82435 w 1448"/>
                  <a:gd name="T39" fmla="*/ 87237 h 1567"/>
                  <a:gd name="T40" fmla="*/ 75268 w 1448"/>
                  <a:gd name="T41" fmla="*/ 82613 h 1567"/>
                  <a:gd name="T42" fmla="*/ 61461 w 1448"/>
                  <a:gd name="T43" fmla="*/ 114428 h 1567"/>
                  <a:gd name="T44" fmla="*/ 63384 w 1448"/>
                  <a:gd name="T45" fmla="*/ 92706 h 1567"/>
                  <a:gd name="T46" fmla="*/ 68901 w 1448"/>
                  <a:gd name="T47" fmla="*/ 80674 h 1567"/>
                  <a:gd name="T48" fmla="*/ 73287 w 1448"/>
                  <a:gd name="T49" fmla="*/ 76697 h 1567"/>
                  <a:gd name="T50" fmla="*/ 92798 w 1448"/>
                  <a:gd name="T51" fmla="*/ 50814 h 1567"/>
                  <a:gd name="T52" fmla="*/ 96117 w 1448"/>
                  <a:gd name="T53" fmla="*/ 43999 h 1567"/>
                  <a:gd name="T54" fmla="*/ 72484 w 1448"/>
                  <a:gd name="T55" fmla="*/ 58497 h 1567"/>
                  <a:gd name="T56" fmla="*/ 69704 w 1448"/>
                  <a:gd name="T57" fmla="*/ 53123 h 1567"/>
                  <a:gd name="T58" fmla="*/ 68182 w 1448"/>
                  <a:gd name="T59" fmla="*/ 56730 h 1567"/>
                  <a:gd name="T60" fmla="*/ 66571 w 1448"/>
                  <a:gd name="T61" fmla="*/ 63540 h 1567"/>
                  <a:gd name="T62" fmla="*/ 59346 w 1448"/>
                  <a:gd name="T63" fmla="*/ 61337 h 1567"/>
                  <a:gd name="T64" fmla="*/ 54697 w 1448"/>
                  <a:gd name="T65" fmla="*/ 57524 h 1567"/>
                  <a:gd name="T66" fmla="*/ 49851 w 1448"/>
                  <a:gd name="T67" fmla="*/ 44793 h 1567"/>
                  <a:gd name="T68" fmla="*/ 52031 w 1448"/>
                  <a:gd name="T69" fmla="*/ 41796 h 1567"/>
                  <a:gd name="T70" fmla="*/ 62725 w 1448"/>
                  <a:gd name="T71" fmla="*/ 41796 h 1567"/>
                  <a:gd name="T72" fmla="*/ 54151 w 1448"/>
                  <a:gd name="T73" fmla="*/ 25888 h 1567"/>
                  <a:gd name="T74" fmla="*/ 50915 w 1448"/>
                  <a:gd name="T75" fmla="*/ 21751 h 1567"/>
                  <a:gd name="T76" fmla="*/ 45919 w 1448"/>
                  <a:gd name="T77" fmla="*/ 11831 h 1567"/>
                  <a:gd name="T78" fmla="*/ 40966 w 1448"/>
                  <a:gd name="T79" fmla="*/ 6815 h 1567"/>
                  <a:gd name="T80" fmla="*/ 44607 w 1448"/>
                  <a:gd name="T81" fmla="*/ 17127 h 1567"/>
                  <a:gd name="T82" fmla="*/ 35658 w 1448"/>
                  <a:gd name="T83" fmla="*/ 20411 h 1567"/>
                  <a:gd name="T84" fmla="*/ 32189 w 1448"/>
                  <a:gd name="T85" fmla="*/ 21751 h 1567"/>
                  <a:gd name="T86" fmla="*/ 30404 w 1448"/>
                  <a:gd name="T87" fmla="*/ 17127 h 1567"/>
                  <a:gd name="T88" fmla="*/ 27169 w 1448"/>
                  <a:gd name="T89" fmla="*/ 4869 h 1567"/>
                  <a:gd name="T90" fmla="*/ 21626 w 1448"/>
                  <a:gd name="T91" fmla="*/ 6815 h 1567"/>
                  <a:gd name="T92" fmla="*/ 17380 w 1448"/>
                  <a:gd name="T93" fmla="*/ 3105 h 1567"/>
                  <a:gd name="T94" fmla="*/ 8431 w 1448"/>
                  <a:gd name="T95" fmla="*/ 0 h 1567"/>
                  <a:gd name="T96" fmla="*/ 9951 w 1448"/>
                  <a:gd name="T97" fmla="*/ 3105 h 1567"/>
                  <a:gd name="T98" fmla="*/ 1002 w 1448"/>
                  <a:gd name="T99" fmla="*/ 4149 h 156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48"/>
                  <a:gd name="T151" fmla="*/ 0 h 1567"/>
                  <a:gd name="T152" fmla="*/ 1448 w 1448"/>
                  <a:gd name="T153" fmla="*/ 1567 h 156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48" h="1567">
                    <a:moveTo>
                      <a:pt x="15" y="47"/>
                    </a:moveTo>
                    <a:lnTo>
                      <a:pt x="0" y="129"/>
                    </a:lnTo>
                    <a:lnTo>
                      <a:pt x="43" y="186"/>
                    </a:lnTo>
                    <a:lnTo>
                      <a:pt x="43" y="241"/>
                    </a:lnTo>
                    <a:lnTo>
                      <a:pt x="83" y="241"/>
                    </a:lnTo>
                    <a:lnTo>
                      <a:pt x="107" y="293"/>
                    </a:lnTo>
                    <a:lnTo>
                      <a:pt x="95" y="350"/>
                    </a:lnTo>
                    <a:lnTo>
                      <a:pt x="66" y="360"/>
                    </a:lnTo>
                    <a:lnTo>
                      <a:pt x="43" y="381"/>
                    </a:lnTo>
                    <a:lnTo>
                      <a:pt x="73" y="375"/>
                    </a:lnTo>
                    <a:lnTo>
                      <a:pt x="78" y="401"/>
                    </a:lnTo>
                    <a:lnTo>
                      <a:pt x="66" y="422"/>
                    </a:lnTo>
                    <a:lnTo>
                      <a:pt x="153" y="447"/>
                    </a:lnTo>
                    <a:lnTo>
                      <a:pt x="182" y="498"/>
                    </a:lnTo>
                    <a:lnTo>
                      <a:pt x="269" y="591"/>
                    </a:lnTo>
                    <a:lnTo>
                      <a:pt x="219" y="734"/>
                    </a:lnTo>
                    <a:lnTo>
                      <a:pt x="174" y="741"/>
                    </a:lnTo>
                    <a:lnTo>
                      <a:pt x="167" y="796"/>
                    </a:lnTo>
                    <a:lnTo>
                      <a:pt x="205" y="853"/>
                    </a:lnTo>
                    <a:lnTo>
                      <a:pt x="266" y="957"/>
                    </a:lnTo>
                    <a:lnTo>
                      <a:pt x="257" y="992"/>
                    </a:lnTo>
                    <a:lnTo>
                      <a:pt x="294" y="1027"/>
                    </a:lnTo>
                    <a:lnTo>
                      <a:pt x="257" y="1101"/>
                    </a:lnTo>
                    <a:lnTo>
                      <a:pt x="369" y="1449"/>
                    </a:lnTo>
                    <a:lnTo>
                      <a:pt x="448" y="1531"/>
                    </a:lnTo>
                    <a:lnTo>
                      <a:pt x="577" y="1542"/>
                    </a:lnTo>
                    <a:lnTo>
                      <a:pt x="660" y="1567"/>
                    </a:lnTo>
                    <a:lnTo>
                      <a:pt x="757" y="1521"/>
                    </a:lnTo>
                    <a:lnTo>
                      <a:pt x="771" y="1547"/>
                    </a:lnTo>
                    <a:lnTo>
                      <a:pt x="986" y="1475"/>
                    </a:lnTo>
                    <a:lnTo>
                      <a:pt x="991" y="1399"/>
                    </a:lnTo>
                    <a:lnTo>
                      <a:pt x="975" y="1291"/>
                    </a:lnTo>
                    <a:lnTo>
                      <a:pt x="1007" y="1218"/>
                    </a:lnTo>
                    <a:lnTo>
                      <a:pt x="1042" y="1208"/>
                    </a:lnTo>
                    <a:lnTo>
                      <a:pt x="1047" y="1146"/>
                    </a:lnTo>
                    <a:lnTo>
                      <a:pt x="1030" y="1121"/>
                    </a:lnTo>
                    <a:lnTo>
                      <a:pt x="1145" y="1079"/>
                    </a:lnTo>
                    <a:lnTo>
                      <a:pt x="1149" y="1052"/>
                    </a:lnTo>
                    <a:lnTo>
                      <a:pt x="1191" y="1052"/>
                    </a:lnTo>
                    <a:lnTo>
                      <a:pt x="1242" y="987"/>
                    </a:lnTo>
                    <a:lnTo>
                      <a:pt x="1206" y="940"/>
                    </a:lnTo>
                    <a:lnTo>
                      <a:pt x="1134" y="935"/>
                    </a:lnTo>
                    <a:lnTo>
                      <a:pt x="991" y="1111"/>
                    </a:lnTo>
                    <a:lnTo>
                      <a:pt x="926" y="1295"/>
                    </a:lnTo>
                    <a:lnTo>
                      <a:pt x="948" y="1114"/>
                    </a:lnTo>
                    <a:lnTo>
                      <a:pt x="955" y="1049"/>
                    </a:lnTo>
                    <a:lnTo>
                      <a:pt x="1013" y="1007"/>
                    </a:lnTo>
                    <a:lnTo>
                      <a:pt x="1038" y="913"/>
                    </a:lnTo>
                    <a:lnTo>
                      <a:pt x="1085" y="893"/>
                    </a:lnTo>
                    <a:lnTo>
                      <a:pt x="1104" y="868"/>
                    </a:lnTo>
                    <a:lnTo>
                      <a:pt x="1376" y="718"/>
                    </a:lnTo>
                    <a:lnTo>
                      <a:pt x="1398" y="575"/>
                    </a:lnTo>
                    <a:lnTo>
                      <a:pt x="1436" y="539"/>
                    </a:lnTo>
                    <a:lnTo>
                      <a:pt x="1448" y="498"/>
                    </a:lnTo>
                    <a:lnTo>
                      <a:pt x="1408" y="458"/>
                    </a:lnTo>
                    <a:lnTo>
                      <a:pt x="1092" y="662"/>
                    </a:lnTo>
                    <a:lnTo>
                      <a:pt x="1050" y="657"/>
                    </a:lnTo>
                    <a:lnTo>
                      <a:pt x="1050" y="601"/>
                    </a:lnTo>
                    <a:lnTo>
                      <a:pt x="1013" y="579"/>
                    </a:lnTo>
                    <a:lnTo>
                      <a:pt x="1027" y="642"/>
                    </a:lnTo>
                    <a:lnTo>
                      <a:pt x="1053" y="741"/>
                    </a:lnTo>
                    <a:lnTo>
                      <a:pt x="1003" y="719"/>
                    </a:lnTo>
                    <a:lnTo>
                      <a:pt x="948" y="736"/>
                    </a:lnTo>
                    <a:lnTo>
                      <a:pt x="894" y="694"/>
                    </a:lnTo>
                    <a:lnTo>
                      <a:pt x="871" y="711"/>
                    </a:lnTo>
                    <a:lnTo>
                      <a:pt x="824" y="651"/>
                    </a:lnTo>
                    <a:lnTo>
                      <a:pt x="767" y="575"/>
                    </a:lnTo>
                    <a:lnTo>
                      <a:pt x="751" y="507"/>
                    </a:lnTo>
                    <a:lnTo>
                      <a:pt x="781" y="507"/>
                    </a:lnTo>
                    <a:lnTo>
                      <a:pt x="784" y="473"/>
                    </a:lnTo>
                    <a:lnTo>
                      <a:pt x="879" y="483"/>
                    </a:lnTo>
                    <a:lnTo>
                      <a:pt x="945" y="473"/>
                    </a:lnTo>
                    <a:lnTo>
                      <a:pt x="923" y="396"/>
                    </a:lnTo>
                    <a:lnTo>
                      <a:pt x="816" y="293"/>
                    </a:lnTo>
                    <a:lnTo>
                      <a:pt x="814" y="241"/>
                    </a:lnTo>
                    <a:lnTo>
                      <a:pt x="767" y="246"/>
                    </a:lnTo>
                    <a:lnTo>
                      <a:pt x="736" y="149"/>
                    </a:lnTo>
                    <a:lnTo>
                      <a:pt x="692" y="134"/>
                    </a:lnTo>
                    <a:lnTo>
                      <a:pt x="677" y="92"/>
                    </a:lnTo>
                    <a:lnTo>
                      <a:pt x="617" y="77"/>
                    </a:lnTo>
                    <a:lnTo>
                      <a:pt x="652" y="139"/>
                    </a:lnTo>
                    <a:lnTo>
                      <a:pt x="672" y="194"/>
                    </a:lnTo>
                    <a:lnTo>
                      <a:pt x="608" y="268"/>
                    </a:lnTo>
                    <a:lnTo>
                      <a:pt x="537" y="231"/>
                    </a:lnTo>
                    <a:lnTo>
                      <a:pt x="508" y="251"/>
                    </a:lnTo>
                    <a:lnTo>
                      <a:pt x="485" y="246"/>
                    </a:lnTo>
                    <a:lnTo>
                      <a:pt x="493" y="194"/>
                    </a:lnTo>
                    <a:lnTo>
                      <a:pt x="458" y="194"/>
                    </a:lnTo>
                    <a:lnTo>
                      <a:pt x="433" y="52"/>
                    </a:lnTo>
                    <a:lnTo>
                      <a:pt x="409" y="55"/>
                    </a:lnTo>
                    <a:lnTo>
                      <a:pt x="394" y="82"/>
                    </a:lnTo>
                    <a:lnTo>
                      <a:pt x="326" y="77"/>
                    </a:lnTo>
                    <a:lnTo>
                      <a:pt x="302" y="52"/>
                    </a:lnTo>
                    <a:lnTo>
                      <a:pt x="262" y="35"/>
                    </a:lnTo>
                    <a:lnTo>
                      <a:pt x="250" y="10"/>
                    </a:lnTo>
                    <a:lnTo>
                      <a:pt x="127" y="0"/>
                    </a:lnTo>
                    <a:lnTo>
                      <a:pt x="157" y="20"/>
                    </a:lnTo>
                    <a:lnTo>
                      <a:pt x="150" y="35"/>
                    </a:lnTo>
                    <a:lnTo>
                      <a:pt x="78" y="35"/>
                    </a:lnTo>
                    <a:lnTo>
                      <a:pt x="15" y="47"/>
                    </a:lnTo>
                    <a:close/>
                  </a:path>
                </a:pathLst>
              </a:custGeom>
              <a:grpFill/>
              <a:ln w="3175">
                <a:solidFill>
                  <a:schemeClr val="tx1"/>
                </a:solidFill>
                <a:round/>
                <a:headEnd/>
                <a:tailEnd/>
              </a:ln>
            </p:spPr>
            <p:txBody>
              <a:bodyPr/>
              <a:lstStyle/>
              <a:p>
                <a:pPr>
                  <a:defRPr/>
                </a:pPr>
                <a:endParaRPr lang="en-US"/>
              </a:p>
            </p:txBody>
          </p:sp>
        </p:grpSp>
        <p:grpSp>
          <p:nvGrpSpPr>
            <p:cNvPr id="9" name="Group 8"/>
            <p:cNvGrpSpPr/>
            <p:nvPr/>
          </p:nvGrpSpPr>
          <p:grpSpPr>
            <a:xfrm>
              <a:off x="4143391" y="1444347"/>
              <a:ext cx="4965113" cy="3143627"/>
              <a:chOff x="4143391" y="1444347"/>
              <a:chExt cx="4965113" cy="3143627"/>
            </a:xfrm>
            <a:grpFill/>
          </p:grpSpPr>
          <p:sp>
            <p:nvSpPr>
              <p:cNvPr id="10" name="Freeform 13"/>
              <p:cNvSpPr>
                <a:spLocks/>
              </p:cNvSpPr>
              <p:nvPr/>
            </p:nvSpPr>
            <p:spPr bwMode="gray">
              <a:xfrm>
                <a:off x="6364209" y="3301622"/>
                <a:ext cx="1508425" cy="1286352"/>
              </a:xfrm>
              <a:custGeom>
                <a:avLst/>
                <a:gdLst>
                  <a:gd name="T0" fmla="*/ 0 w 1432"/>
                  <a:gd name="T1" fmla="*/ 34634 h 1318"/>
                  <a:gd name="T2" fmla="*/ 2526 w 1432"/>
                  <a:gd name="T3" fmla="*/ 66057 h 1318"/>
                  <a:gd name="T4" fmla="*/ 4100 w 1432"/>
                  <a:gd name="T5" fmla="*/ 62504 h 1318"/>
                  <a:gd name="T6" fmla="*/ 7107 w 1432"/>
                  <a:gd name="T7" fmla="*/ 67650 h 1318"/>
                  <a:gd name="T8" fmla="*/ 4299 w 1432"/>
                  <a:gd name="T9" fmla="*/ 66929 h 1318"/>
                  <a:gd name="T10" fmla="*/ 9229 w 1432"/>
                  <a:gd name="T11" fmla="*/ 73305 h 1318"/>
                  <a:gd name="T12" fmla="*/ 15179 w 1432"/>
                  <a:gd name="T13" fmla="*/ 74470 h 1318"/>
                  <a:gd name="T14" fmla="*/ 27045 w 1432"/>
                  <a:gd name="T15" fmla="*/ 70023 h 1318"/>
                  <a:gd name="T16" fmla="*/ 31147 w 1432"/>
                  <a:gd name="T17" fmla="*/ 66929 h 1318"/>
                  <a:gd name="T18" fmla="*/ 41375 w 1432"/>
                  <a:gd name="T19" fmla="*/ 70462 h 1318"/>
                  <a:gd name="T20" fmla="*/ 43687 w 1432"/>
                  <a:gd name="T21" fmla="*/ 70817 h 1318"/>
                  <a:gd name="T22" fmla="*/ 45214 w 1432"/>
                  <a:gd name="T23" fmla="*/ 73570 h 1318"/>
                  <a:gd name="T24" fmla="*/ 48987 w 1432"/>
                  <a:gd name="T25" fmla="*/ 80746 h 1318"/>
                  <a:gd name="T26" fmla="*/ 52631 w 1432"/>
                  <a:gd name="T27" fmla="*/ 82530 h 1318"/>
                  <a:gd name="T28" fmla="*/ 59847 w 1432"/>
                  <a:gd name="T29" fmla="*/ 83503 h 1318"/>
                  <a:gd name="T30" fmla="*/ 62313 w 1432"/>
                  <a:gd name="T31" fmla="*/ 79951 h 1318"/>
                  <a:gd name="T32" fmla="*/ 71847 w 1432"/>
                  <a:gd name="T33" fmla="*/ 85342 h 1318"/>
                  <a:gd name="T34" fmla="*/ 71847 w 1432"/>
                  <a:gd name="T35" fmla="*/ 90029 h 1318"/>
                  <a:gd name="T36" fmla="*/ 65605 w 1432"/>
                  <a:gd name="T37" fmla="*/ 85624 h 1318"/>
                  <a:gd name="T38" fmla="*/ 65149 w 1432"/>
                  <a:gd name="T39" fmla="*/ 90029 h 1318"/>
                  <a:gd name="T40" fmla="*/ 63833 w 1432"/>
                  <a:gd name="T41" fmla="*/ 109182 h 1318"/>
                  <a:gd name="T42" fmla="*/ 62313 w 1432"/>
                  <a:gd name="T43" fmla="*/ 111994 h 1318"/>
                  <a:gd name="T44" fmla="*/ 64171 w 1432"/>
                  <a:gd name="T45" fmla="*/ 116694 h 1318"/>
                  <a:gd name="T46" fmla="*/ 65409 w 1432"/>
                  <a:gd name="T47" fmla="*/ 111568 h 1318"/>
                  <a:gd name="T48" fmla="*/ 74834 w 1432"/>
                  <a:gd name="T49" fmla="*/ 107841 h 1318"/>
                  <a:gd name="T50" fmla="*/ 80393 w 1432"/>
                  <a:gd name="T51" fmla="*/ 102343 h 1318"/>
                  <a:gd name="T52" fmla="*/ 76692 w 1432"/>
                  <a:gd name="T53" fmla="*/ 99249 h 1318"/>
                  <a:gd name="T54" fmla="*/ 76294 w 1432"/>
                  <a:gd name="T55" fmla="*/ 95949 h 1318"/>
                  <a:gd name="T56" fmla="*/ 82055 w 1432"/>
                  <a:gd name="T57" fmla="*/ 90750 h 1318"/>
                  <a:gd name="T58" fmla="*/ 85233 w 1432"/>
                  <a:gd name="T59" fmla="*/ 88882 h 1318"/>
                  <a:gd name="T60" fmla="*/ 90127 w 1432"/>
                  <a:gd name="T61" fmla="*/ 83930 h 1318"/>
                  <a:gd name="T62" fmla="*/ 94002 w 1432"/>
                  <a:gd name="T63" fmla="*/ 72408 h 1318"/>
                  <a:gd name="T64" fmla="*/ 81791 w 1432"/>
                  <a:gd name="T65" fmla="*/ 74369 h 1318"/>
                  <a:gd name="T66" fmla="*/ 70535 w 1432"/>
                  <a:gd name="T67" fmla="*/ 69170 h 1318"/>
                  <a:gd name="T68" fmla="*/ 60853 w 1432"/>
                  <a:gd name="T69" fmla="*/ 35433 h 1318"/>
                  <a:gd name="T70" fmla="*/ 50646 w 1432"/>
                  <a:gd name="T71" fmla="*/ 25497 h 1318"/>
                  <a:gd name="T72" fmla="*/ 47786 w 1432"/>
                  <a:gd name="T73" fmla="*/ 17621 h 1318"/>
                  <a:gd name="T74" fmla="*/ 45015 w 1432"/>
                  <a:gd name="T75" fmla="*/ 7072 h 1318"/>
                  <a:gd name="T76" fmla="*/ 30280 w 1432"/>
                  <a:gd name="T77" fmla="*/ 7440 h 1318"/>
                  <a:gd name="T78" fmla="*/ 24519 w 1432"/>
                  <a:gd name="T79" fmla="*/ 2812 h 1318"/>
                  <a:gd name="T80" fmla="*/ 15989 w 1432"/>
                  <a:gd name="T81" fmla="*/ 0 h 131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32"/>
                  <a:gd name="T124" fmla="*/ 0 h 1318"/>
                  <a:gd name="T125" fmla="*/ 1432 w 1432"/>
                  <a:gd name="T126" fmla="*/ 1318 h 131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32" h="1318">
                    <a:moveTo>
                      <a:pt x="241" y="0"/>
                    </a:moveTo>
                    <a:lnTo>
                      <a:pt x="0" y="391"/>
                    </a:lnTo>
                    <a:lnTo>
                      <a:pt x="3" y="759"/>
                    </a:lnTo>
                    <a:lnTo>
                      <a:pt x="38" y="746"/>
                    </a:lnTo>
                    <a:lnTo>
                      <a:pt x="35" y="729"/>
                    </a:lnTo>
                    <a:lnTo>
                      <a:pt x="62" y="706"/>
                    </a:lnTo>
                    <a:lnTo>
                      <a:pt x="87" y="743"/>
                    </a:lnTo>
                    <a:lnTo>
                      <a:pt x="107" y="764"/>
                    </a:lnTo>
                    <a:lnTo>
                      <a:pt x="84" y="783"/>
                    </a:lnTo>
                    <a:lnTo>
                      <a:pt x="65" y="756"/>
                    </a:lnTo>
                    <a:lnTo>
                      <a:pt x="50" y="796"/>
                    </a:lnTo>
                    <a:lnTo>
                      <a:pt x="139" y="828"/>
                    </a:lnTo>
                    <a:lnTo>
                      <a:pt x="160" y="800"/>
                    </a:lnTo>
                    <a:lnTo>
                      <a:pt x="229" y="841"/>
                    </a:lnTo>
                    <a:lnTo>
                      <a:pt x="405" y="831"/>
                    </a:lnTo>
                    <a:lnTo>
                      <a:pt x="408" y="791"/>
                    </a:lnTo>
                    <a:lnTo>
                      <a:pt x="470" y="778"/>
                    </a:lnTo>
                    <a:lnTo>
                      <a:pt x="470" y="756"/>
                    </a:lnTo>
                    <a:lnTo>
                      <a:pt x="550" y="738"/>
                    </a:lnTo>
                    <a:lnTo>
                      <a:pt x="624" y="796"/>
                    </a:lnTo>
                    <a:lnTo>
                      <a:pt x="634" y="836"/>
                    </a:lnTo>
                    <a:lnTo>
                      <a:pt x="659" y="800"/>
                    </a:lnTo>
                    <a:lnTo>
                      <a:pt x="687" y="800"/>
                    </a:lnTo>
                    <a:lnTo>
                      <a:pt x="682" y="831"/>
                    </a:lnTo>
                    <a:lnTo>
                      <a:pt x="711" y="831"/>
                    </a:lnTo>
                    <a:lnTo>
                      <a:pt x="739" y="912"/>
                    </a:lnTo>
                    <a:lnTo>
                      <a:pt x="913" y="903"/>
                    </a:lnTo>
                    <a:lnTo>
                      <a:pt x="794" y="932"/>
                    </a:lnTo>
                    <a:lnTo>
                      <a:pt x="806" y="948"/>
                    </a:lnTo>
                    <a:lnTo>
                      <a:pt x="903" y="943"/>
                    </a:lnTo>
                    <a:lnTo>
                      <a:pt x="960" y="953"/>
                    </a:lnTo>
                    <a:lnTo>
                      <a:pt x="940" y="903"/>
                    </a:lnTo>
                    <a:lnTo>
                      <a:pt x="1029" y="903"/>
                    </a:lnTo>
                    <a:lnTo>
                      <a:pt x="1084" y="964"/>
                    </a:lnTo>
                    <a:lnTo>
                      <a:pt x="1102" y="967"/>
                    </a:lnTo>
                    <a:lnTo>
                      <a:pt x="1084" y="1017"/>
                    </a:lnTo>
                    <a:lnTo>
                      <a:pt x="1003" y="1004"/>
                    </a:lnTo>
                    <a:lnTo>
                      <a:pt x="990" y="967"/>
                    </a:lnTo>
                    <a:lnTo>
                      <a:pt x="963" y="967"/>
                    </a:lnTo>
                    <a:lnTo>
                      <a:pt x="983" y="1017"/>
                    </a:lnTo>
                    <a:lnTo>
                      <a:pt x="978" y="1106"/>
                    </a:lnTo>
                    <a:lnTo>
                      <a:pt x="963" y="1233"/>
                    </a:lnTo>
                    <a:lnTo>
                      <a:pt x="975" y="1255"/>
                    </a:lnTo>
                    <a:lnTo>
                      <a:pt x="940" y="1265"/>
                    </a:lnTo>
                    <a:lnTo>
                      <a:pt x="935" y="1295"/>
                    </a:lnTo>
                    <a:lnTo>
                      <a:pt x="968" y="1318"/>
                    </a:lnTo>
                    <a:lnTo>
                      <a:pt x="990" y="1288"/>
                    </a:lnTo>
                    <a:lnTo>
                      <a:pt x="987" y="1260"/>
                    </a:lnTo>
                    <a:lnTo>
                      <a:pt x="1064" y="1223"/>
                    </a:lnTo>
                    <a:lnTo>
                      <a:pt x="1129" y="1218"/>
                    </a:lnTo>
                    <a:lnTo>
                      <a:pt x="1136" y="1183"/>
                    </a:lnTo>
                    <a:lnTo>
                      <a:pt x="1213" y="1156"/>
                    </a:lnTo>
                    <a:lnTo>
                      <a:pt x="1196" y="1106"/>
                    </a:lnTo>
                    <a:lnTo>
                      <a:pt x="1157" y="1121"/>
                    </a:lnTo>
                    <a:lnTo>
                      <a:pt x="1132" y="1126"/>
                    </a:lnTo>
                    <a:lnTo>
                      <a:pt x="1151" y="1084"/>
                    </a:lnTo>
                    <a:lnTo>
                      <a:pt x="1199" y="1039"/>
                    </a:lnTo>
                    <a:lnTo>
                      <a:pt x="1238" y="1025"/>
                    </a:lnTo>
                    <a:lnTo>
                      <a:pt x="1289" y="1034"/>
                    </a:lnTo>
                    <a:lnTo>
                      <a:pt x="1286" y="1004"/>
                    </a:lnTo>
                    <a:lnTo>
                      <a:pt x="1303" y="977"/>
                    </a:lnTo>
                    <a:lnTo>
                      <a:pt x="1360" y="948"/>
                    </a:lnTo>
                    <a:lnTo>
                      <a:pt x="1432" y="846"/>
                    </a:lnTo>
                    <a:lnTo>
                      <a:pt x="1418" y="818"/>
                    </a:lnTo>
                    <a:lnTo>
                      <a:pt x="1323" y="865"/>
                    </a:lnTo>
                    <a:lnTo>
                      <a:pt x="1234" y="840"/>
                    </a:lnTo>
                    <a:lnTo>
                      <a:pt x="1111" y="830"/>
                    </a:lnTo>
                    <a:lnTo>
                      <a:pt x="1064" y="781"/>
                    </a:lnTo>
                    <a:lnTo>
                      <a:pt x="1030" y="748"/>
                    </a:lnTo>
                    <a:lnTo>
                      <a:pt x="918" y="400"/>
                    </a:lnTo>
                    <a:lnTo>
                      <a:pt x="871" y="400"/>
                    </a:lnTo>
                    <a:lnTo>
                      <a:pt x="764" y="288"/>
                    </a:lnTo>
                    <a:lnTo>
                      <a:pt x="746" y="284"/>
                    </a:lnTo>
                    <a:lnTo>
                      <a:pt x="721" y="199"/>
                    </a:lnTo>
                    <a:lnTo>
                      <a:pt x="694" y="152"/>
                    </a:lnTo>
                    <a:lnTo>
                      <a:pt x="679" y="80"/>
                    </a:lnTo>
                    <a:lnTo>
                      <a:pt x="550" y="84"/>
                    </a:lnTo>
                    <a:lnTo>
                      <a:pt x="457" y="84"/>
                    </a:lnTo>
                    <a:lnTo>
                      <a:pt x="376" y="53"/>
                    </a:lnTo>
                    <a:lnTo>
                      <a:pt x="370" y="32"/>
                    </a:lnTo>
                    <a:lnTo>
                      <a:pt x="241" y="0"/>
                    </a:lnTo>
                    <a:close/>
                  </a:path>
                </a:pathLst>
              </a:custGeom>
              <a:grpFill/>
              <a:ln w="3175">
                <a:solidFill>
                  <a:schemeClr val="tx1"/>
                </a:solidFill>
                <a:round/>
                <a:headEnd/>
                <a:tailEnd/>
              </a:ln>
            </p:spPr>
            <p:txBody>
              <a:bodyPr/>
              <a:lstStyle/>
              <a:p>
                <a:pPr>
                  <a:defRPr/>
                </a:pPr>
                <a:endParaRPr lang="en-US"/>
              </a:p>
            </p:txBody>
          </p:sp>
          <p:sp>
            <p:nvSpPr>
              <p:cNvPr id="11" name="Freeform 14"/>
              <p:cNvSpPr>
                <a:spLocks/>
              </p:cNvSpPr>
              <p:nvPr/>
            </p:nvSpPr>
            <p:spPr bwMode="gray">
              <a:xfrm>
                <a:off x="4143391" y="1842496"/>
                <a:ext cx="768634" cy="1104750"/>
              </a:xfrm>
              <a:custGeom>
                <a:avLst/>
                <a:gdLst>
                  <a:gd name="T0" fmla="*/ 32976 w 729"/>
                  <a:gd name="T1" fmla="*/ 0 h 1131"/>
                  <a:gd name="T2" fmla="*/ 0 w 729"/>
                  <a:gd name="T3" fmla="*/ 67798 h 1131"/>
                  <a:gd name="T4" fmla="*/ 3642 w 729"/>
                  <a:gd name="T5" fmla="*/ 70242 h 1131"/>
                  <a:gd name="T6" fmla="*/ 5244 w 729"/>
                  <a:gd name="T7" fmla="*/ 69641 h 1131"/>
                  <a:gd name="T8" fmla="*/ 5649 w 729"/>
                  <a:gd name="T9" fmla="*/ 76832 h 1131"/>
                  <a:gd name="T10" fmla="*/ 17673 w 729"/>
                  <a:gd name="T11" fmla="*/ 84526 h 1131"/>
                  <a:gd name="T12" fmla="*/ 30706 w 729"/>
                  <a:gd name="T13" fmla="*/ 92323 h 1131"/>
                  <a:gd name="T14" fmla="*/ 35156 w 729"/>
                  <a:gd name="T15" fmla="*/ 94463 h 1131"/>
                  <a:gd name="T16" fmla="*/ 48379 w 729"/>
                  <a:gd name="T17" fmla="*/ 100210 h 1131"/>
                  <a:gd name="T18" fmla="*/ 47983 w 729"/>
                  <a:gd name="T19" fmla="*/ 90555 h 1131"/>
                  <a:gd name="T20" fmla="*/ 42617 w 729"/>
                  <a:gd name="T21" fmla="*/ 87885 h 1131"/>
                  <a:gd name="T22" fmla="*/ 40152 w 729"/>
                  <a:gd name="T23" fmla="*/ 60535 h 1131"/>
                  <a:gd name="T24" fmla="*/ 37771 w 729"/>
                  <a:gd name="T25" fmla="*/ 49186 h 1131"/>
                  <a:gd name="T26" fmla="*/ 38824 w 729"/>
                  <a:gd name="T27" fmla="*/ 40943 h 1131"/>
                  <a:gd name="T28" fmla="*/ 36966 w 729"/>
                  <a:gd name="T29" fmla="*/ 37907 h 1131"/>
                  <a:gd name="T30" fmla="*/ 38278 w 729"/>
                  <a:gd name="T31" fmla="*/ 32599 h 1131"/>
                  <a:gd name="T32" fmla="*/ 35767 w 729"/>
                  <a:gd name="T33" fmla="*/ 29493 h 1131"/>
                  <a:gd name="T34" fmla="*/ 39088 w 729"/>
                  <a:gd name="T35" fmla="*/ 13370 h 1131"/>
                  <a:gd name="T36" fmla="*/ 36769 w 729"/>
                  <a:gd name="T37" fmla="*/ 4587 h 1131"/>
                  <a:gd name="T38" fmla="*/ 32976 w 729"/>
                  <a:gd name="T39" fmla="*/ 0 h 1131"/>
                  <a:gd name="T40" fmla="*/ 32976 w 729"/>
                  <a:gd name="T41" fmla="*/ 0 h 113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29"/>
                  <a:gd name="T64" fmla="*/ 0 h 1131"/>
                  <a:gd name="T65" fmla="*/ 729 w 729"/>
                  <a:gd name="T66" fmla="*/ 1131 h 113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29" h="1131">
                    <a:moveTo>
                      <a:pt x="497" y="0"/>
                    </a:moveTo>
                    <a:lnTo>
                      <a:pt x="0" y="765"/>
                    </a:lnTo>
                    <a:lnTo>
                      <a:pt x="55" y="793"/>
                    </a:lnTo>
                    <a:lnTo>
                      <a:pt x="79" y="786"/>
                    </a:lnTo>
                    <a:lnTo>
                      <a:pt x="85" y="867"/>
                    </a:lnTo>
                    <a:lnTo>
                      <a:pt x="266" y="954"/>
                    </a:lnTo>
                    <a:lnTo>
                      <a:pt x="463" y="1042"/>
                    </a:lnTo>
                    <a:lnTo>
                      <a:pt x="530" y="1066"/>
                    </a:lnTo>
                    <a:lnTo>
                      <a:pt x="729" y="1131"/>
                    </a:lnTo>
                    <a:lnTo>
                      <a:pt x="723" y="1022"/>
                    </a:lnTo>
                    <a:lnTo>
                      <a:pt x="642" y="992"/>
                    </a:lnTo>
                    <a:lnTo>
                      <a:pt x="605" y="683"/>
                    </a:lnTo>
                    <a:lnTo>
                      <a:pt x="569" y="555"/>
                    </a:lnTo>
                    <a:lnTo>
                      <a:pt x="585" y="462"/>
                    </a:lnTo>
                    <a:lnTo>
                      <a:pt x="557" y="428"/>
                    </a:lnTo>
                    <a:lnTo>
                      <a:pt x="577" y="368"/>
                    </a:lnTo>
                    <a:lnTo>
                      <a:pt x="539" y="333"/>
                    </a:lnTo>
                    <a:lnTo>
                      <a:pt x="589" y="151"/>
                    </a:lnTo>
                    <a:lnTo>
                      <a:pt x="554" y="52"/>
                    </a:lnTo>
                    <a:lnTo>
                      <a:pt x="497" y="0"/>
                    </a:lnTo>
                    <a:close/>
                  </a:path>
                </a:pathLst>
              </a:custGeom>
              <a:grpFill/>
              <a:ln w="3175">
                <a:solidFill>
                  <a:schemeClr val="tx1"/>
                </a:solidFill>
                <a:round/>
                <a:headEnd/>
                <a:tailEnd/>
              </a:ln>
            </p:spPr>
            <p:txBody>
              <a:bodyPr/>
              <a:lstStyle/>
              <a:p>
                <a:pPr>
                  <a:defRPr/>
                </a:pPr>
                <a:endParaRPr lang="en-US"/>
              </a:p>
            </p:txBody>
          </p:sp>
          <p:sp>
            <p:nvSpPr>
              <p:cNvPr id="12" name="Freeform 15"/>
              <p:cNvSpPr>
                <a:spLocks/>
              </p:cNvSpPr>
              <p:nvPr/>
            </p:nvSpPr>
            <p:spPr bwMode="gray">
              <a:xfrm>
                <a:off x="8426397" y="3703923"/>
                <a:ext cx="132673" cy="55489"/>
              </a:xfrm>
              <a:custGeom>
                <a:avLst/>
                <a:gdLst>
                  <a:gd name="T0" fmla="*/ 196 w 127"/>
                  <a:gd name="T1" fmla="*/ 0 h 57"/>
                  <a:gd name="T2" fmla="*/ 0 w 127"/>
                  <a:gd name="T3" fmla="*/ 2402 h 57"/>
                  <a:gd name="T4" fmla="*/ 2602 w 127"/>
                  <a:gd name="T5" fmla="*/ 4844 h 57"/>
                  <a:gd name="T6" fmla="*/ 5412 w 127"/>
                  <a:gd name="T7" fmla="*/ 5096 h 57"/>
                  <a:gd name="T8" fmla="*/ 6744 w 127"/>
                  <a:gd name="T9" fmla="*/ 3318 h 57"/>
                  <a:gd name="T10" fmla="*/ 8303 w 127"/>
                  <a:gd name="T11" fmla="*/ 3318 h 57"/>
                  <a:gd name="T12" fmla="*/ 8303 w 127"/>
                  <a:gd name="T13" fmla="*/ 621 h 57"/>
                  <a:gd name="T14" fmla="*/ 5412 w 127"/>
                  <a:gd name="T15" fmla="*/ 2402 h 57"/>
                  <a:gd name="T16" fmla="*/ 2801 w 127"/>
                  <a:gd name="T17" fmla="*/ 2402 h 57"/>
                  <a:gd name="T18" fmla="*/ 196 w 127"/>
                  <a:gd name="T19" fmla="*/ 0 h 57"/>
                  <a:gd name="T20" fmla="*/ 196 w 127"/>
                  <a:gd name="T21" fmla="*/ 0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7"/>
                  <a:gd name="T34" fmla="*/ 0 h 57"/>
                  <a:gd name="T35" fmla="*/ 127 w 127"/>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7" h="57">
                    <a:moveTo>
                      <a:pt x="3" y="0"/>
                    </a:moveTo>
                    <a:lnTo>
                      <a:pt x="0" y="27"/>
                    </a:lnTo>
                    <a:lnTo>
                      <a:pt x="40" y="54"/>
                    </a:lnTo>
                    <a:lnTo>
                      <a:pt x="83" y="57"/>
                    </a:lnTo>
                    <a:lnTo>
                      <a:pt x="103" y="37"/>
                    </a:lnTo>
                    <a:lnTo>
                      <a:pt x="127" y="37"/>
                    </a:lnTo>
                    <a:lnTo>
                      <a:pt x="127" y="7"/>
                    </a:lnTo>
                    <a:lnTo>
                      <a:pt x="83" y="27"/>
                    </a:lnTo>
                    <a:lnTo>
                      <a:pt x="43" y="27"/>
                    </a:lnTo>
                    <a:lnTo>
                      <a:pt x="3" y="0"/>
                    </a:lnTo>
                    <a:close/>
                  </a:path>
                </a:pathLst>
              </a:custGeom>
              <a:grpFill/>
              <a:ln w="3175">
                <a:solidFill>
                  <a:schemeClr val="tx1"/>
                </a:solidFill>
                <a:round/>
                <a:headEnd/>
                <a:tailEnd/>
              </a:ln>
            </p:spPr>
            <p:txBody>
              <a:bodyPr/>
              <a:lstStyle/>
              <a:p>
                <a:pPr>
                  <a:defRPr/>
                </a:pPr>
                <a:endParaRPr lang="en-US"/>
              </a:p>
            </p:txBody>
          </p:sp>
          <p:sp>
            <p:nvSpPr>
              <p:cNvPr id="13" name="Freeform 16"/>
              <p:cNvSpPr>
                <a:spLocks/>
              </p:cNvSpPr>
              <p:nvPr/>
            </p:nvSpPr>
            <p:spPr bwMode="gray">
              <a:xfrm>
                <a:off x="8413417" y="3566459"/>
                <a:ext cx="328796" cy="474185"/>
              </a:xfrm>
              <a:custGeom>
                <a:avLst/>
                <a:gdLst>
                  <a:gd name="T0" fmla="*/ 4408 w 314"/>
                  <a:gd name="T1" fmla="*/ 18687 h 487"/>
                  <a:gd name="T2" fmla="*/ 6707 w 314"/>
                  <a:gd name="T3" fmla="*/ 19837 h 487"/>
                  <a:gd name="T4" fmla="*/ 9836 w 314"/>
                  <a:gd name="T5" fmla="*/ 16728 h 487"/>
                  <a:gd name="T6" fmla="*/ 11425 w 314"/>
                  <a:gd name="T7" fmla="*/ 16728 h 487"/>
                  <a:gd name="T8" fmla="*/ 11942 w 314"/>
                  <a:gd name="T9" fmla="*/ 14961 h 487"/>
                  <a:gd name="T10" fmla="*/ 14181 w 314"/>
                  <a:gd name="T11" fmla="*/ 14961 h 487"/>
                  <a:gd name="T12" fmla="*/ 13242 w 314"/>
                  <a:gd name="T13" fmla="*/ 902 h 487"/>
                  <a:gd name="T14" fmla="*/ 15546 w 314"/>
                  <a:gd name="T15" fmla="*/ 0 h 487"/>
                  <a:gd name="T16" fmla="*/ 17502 w 314"/>
                  <a:gd name="T17" fmla="*/ 6823 h 487"/>
                  <a:gd name="T18" fmla="*/ 20605 w 314"/>
                  <a:gd name="T19" fmla="*/ 7088 h 487"/>
                  <a:gd name="T20" fmla="*/ 18564 w 314"/>
                  <a:gd name="T21" fmla="*/ 11420 h 487"/>
                  <a:gd name="T22" fmla="*/ 16483 w 314"/>
                  <a:gd name="T23" fmla="*/ 14961 h 487"/>
                  <a:gd name="T24" fmla="*/ 18760 w 314"/>
                  <a:gd name="T25" fmla="*/ 15431 h 487"/>
                  <a:gd name="T26" fmla="*/ 15892 w 314"/>
                  <a:gd name="T27" fmla="*/ 19837 h 487"/>
                  <a:gd name="T28" fmla="*/ 12593 w 314"/>
                  <a:gd name="T29" fmla="*/ 20926 h 487"/>
                  <a:gd name="T30" fmla="*/ 12272 w 314"/>
                  <a:gd name="T31" fmla="*/ 25937 h 487"/>
                  <a:gd name="T32" fmla="*/ 8859 w 314"/>
                  <a:gd name="T33" fmla="*/ 29490 h 487"/>
                  <a:gd name="T34" fmla="*/ 8859 w 314"/>
                  <a:gd name="T35" fmla="*/ 32586 h 487"/>
                  <a:gd name="T36" fmla="*/ 6509 w 314"/>
                  <a:gd name="T37" fmla="*/ 38698 h 487"/>
                  <a:gd name="T38" fmla="*/ 7363 w 314"/>
                  <a:gd name="T39" fmla="*/ 43136 h 487"/>
                  <a:gd name="T40" fmla="*/ 3951 w 314"/>
                  <a:gd name="T41" fmla="*/ 41812 h 487"/>
                  <a:gd name="T42" fmla="*/ 0 w 314"/>
                  <a:gd name="T43" fmla="*/ 39422 h 487"/>
                  <a:gd name="T44" fmla="*/ 2106 w 314"/>
                  <a:gd name="T45" fmla="*/ 30566 h 487"/>
                  <a:gd name="T46" fmla="*/ 7165 w 314"/>
                  <a:gd name="T47" fmla="*/ 25937 h 487"/>
                  <a:gd name="T48" fmla="*/ 8333 w 314"/>
                  <a:gd name="T49" fmla="*/ 22698 h 487"/>
                  <a:gd name="T50" fmla="*/ 3951 w 314"/>
                  <a:gd name="T51" fmla="*/ 23990 h 487"/>
                  <a:gd name="T52" fmla="*/ 4408 w 314"/>
                  <a:gd name="T53" fmla="*/ 18687 h 487"/>
                  <a:gd name="T54" fmla="*/ 4408 w 314"/>
                  <a:gd name="T55" fmla="*/ 18687 h 48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4"/>
                  <a:gd name="T85" fmla="*/ 0 h 487"/>
                  <a:gd name="T86" fmla="*/ 314 w 314"/>
                  <a:gd name="T87" fmla="*/ 487 h 48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4" h="487">
                    <a:moveTo>
                      <a:pt x="67" y="211"/>
                    </a:moveTo>
                    <a:lnTo>
                      <a:pt x="102" y="224"/>
                    </a:lnTo>
                    <a:lnTo>
                      <a:pt x="150" y="189"/>
                    </a:lnTo>
                    <a:lnTo>
                      <a:pt x="174" y="189"/>
                    </a:lnTo>
                    <a:lnTo>
                      <a:pt x="182" y="169"/>
                    </a:lnTo>
                    <a:lnTo>
                      <a:pt x="216" y="169"/>
                    </a:lnTo>
                    <a:lnTo>
                      <a:pt x="202" y="10"/>
                    </a:lnTo>
                    <a:lnTo>
                      <a:pt x="237" y="0"/>
                    </a:lnTo>
                    <a:lnTo>
                      <a:pt x="267" y="77"/>
                    </a:lnTo>
                    <a:lnTo>
                      <a:pt x="314" y="80"/>
                    </a:lnTo>
                    <a:lnTo>
                      <a:pt x="283" y="129"/>
                    </a:lnTo>
                    <a:lnTo>
                      <a:pt x="251" y="169"/>
                    </a:lnTo>
                    <a:lnTo>
                      <a:pt x="286" y="174"/>
                    </a:lnTo>
                    <a:lnTo>
                      <a:pt x="242" y="224"/>
                    </a:lnTo>
                    <a:lnTo>
                      <a:pt x="192" y="236"/>
                    </a:lnTo>
                    <a:lnTo>
                      <a:pt x="187" y="293"/>
                    </a:lnTo>
                    <a:lnTo>
                      <a:pt x="135" y="333"/>
                    </a:lnTo>
                    <a:lnTo>
                      <a:pt x="135" y="368"/>
                    </a:lnTo>
                    <a:lnTo>
                      <a:pt x="99" y="437"/>
                    </a:lnTo>
                    <a:lnTo>
                      <a:pt x="112" y="487"/>
                    </a:lnTo>
                    <a:lnTo>
                      <a:pt x="60" y="472"/>
                    </a:lnTo>
                    <a:lnTo>
                      <a:pt x="0" y="445"/>
                    </a:lnTo>
                    <a:lnTo>
                      <a:pt x="32" y="345"/>
                    </a:lnTo>
                    <a:lnTo>
                      <a:pt x="109" y="293"/>
                    </a:lnTo>
                    <a:lnTo>
                      <a:pt x="127" y="256"/>
                    </a:lnTo>
                    <a:lnTo>
                      <a:pt x="60" y="271"/>
                    </a:lnTo>
                    <a:lnTo>
                      <a:pt x="67" y="211"/>
                    </a:lnTo>
                    <a:close/>
                  </a:path>
                </a:pathLst>
              </a:custGeom>
              <a:grpFill/>
              <a:ln w="3175">
                <a:solidFill>
                  <a:schemeClr val="tx1"/>
                </a:solidFill>
                <a:round/>
                <a:headEnd/>
                <a:tailEnd/>
              </a:ln>
            </p:spPr>
            <p:txBody>
              <a:bodyPr/>
              <a:lstStyle/>
              <a:p>
                <a:pPr>
                  <a:defRPr/>
                </a:pPr>
                <a:endParaRPr lang="en-US"/>
              </a:p>
            </p:txBody>
          </p:sp>
          <p:grpSp>
            <p:nvGrpSpPr>
              <p:cNvPr id="14" name="Group 17"/>
              <p:cNvGrpSpPr>
                <a:grpSpLocks/>
              </p:cNvGrpSpPr>
              <p:nvPr/>
            </p:nvGrpSpPr>
            <p:grpSpPr bwMode="auto">
              <a:xfrm>
                <a:off x="7708309" y="2611810"/>
                <a:ext cx="1400195" cy="905061"/>
                <a:chOff x="3917" y="1953"/>
                <a:chExt cx="1330" cy="928"/>
              </a:xfrm>
              <a:grpFill/>
            </p:grpSpPr>
            <p:sp>
              <p:nvSpPr>
                <p:cNvPr id="28" name="Freeform 18"/>
                <p:cNvSpPr>
                  <a:spLocks/>
                </p:cNvSpPr>
                <p:nvPr/>
              </p:nvSpPr>
              <p:spPr bwMode="gray">
                <a:xfrm>
                  <a:off x="3917" y="1953"/>
                  <a:ext cx="856" cy="746"/>
                </a:xfrm>
                <a:custGeom>
                  <a:avLst/>
                  <a:gdLst>
                    <a:gd name="T0" fmla="*/ 15 w 856"/>
                    <a:gd name="T1" fmla="*/ 0 h 746"/>
                    <a:gd name="T2" fmla="*/ 0 w 856"/>
                    <a:gd name="T3" fmla="*/ 82 h 746"/>
                    <a:gd name="T4" fmla="*/ 60 w 856"/>
                    <a:gd name="T5" fmla="*/ 99 h 746"/>
                    <a:gd name="T6" fmla="*/ 75 w 856"/>
                    <a:gd name="T7" fmla="*/ 139 h 746"/>
                    <a:gd name="T8" fmla="*/ 119 w 856"/>
                    <a:gd name="T9" fmla="*/ 154 h 746"/>
                    <a:gd name="T10" fmla="*/ 150 w 856"/>
                    <a:gd name="T11" fmla="*/ 251 h 746"/>
                    <a:gd name="T12" fmla="*/ 195 w 856"/>
                    <a:gd name="T13" fmla="*/ 246 h 746"/>
                    <a:gd name="T14" fmla="*/ 199 w 856"/>
                    <a:gd name="T15" fmla="*/ 298 h 746"/>
                    <a:gd name="T16" fmla="*/ 306 w 856"/>
                    <a:gd name="T17" fmla="*/ 401 h 746"/>
                    <a:gd name="T18" fmla="*/ 326 w 856"/>
                    <a:gd name="T19" fmla="*/ 478 h 746"/>
                    <a:gd name="T20" fmla="*/ 259 w 856"/>
                    <a:gd name="T21" fmla="*/ 488 h 746"/>
                    <a:gd name="T22" fmla="*/ 182 w 856"/>
                    <a:gd name="T23" fmla="*/ 478 h 746"/>
                    <a:gd name="T24" fmla="*/ 167 w 856"/>
                    <a:gd name="T25" fmla="*/ 478 h 746"/>
                    <a:gd name="T26" fmla="*/ 164 w 856"/>
                    <a:gd name="T27" fmla="*/ 512 h 746"/>
                    <a:gd name="T28" fmla="*/ 135 w 856"/>
                    <a:gd name="T29" fmla="*/ 512 h 746"/>
                    <a:gd name="T30" fmla="*/ 140 w 856"/>
                    <a:gd name="T31" fmla="*/ 539 h 746"/>
                    <a:gd name="T32" fmla="*/ 150 w 856"/>
                    <a:gd name="T33" fmla="*/ 580 h 746"/>
                    <a:gd name="T34" fmla="*/ 254 w 856"/>
                    <a:gd name="T35" fmla="*/ 718 h 746"/>
                    <a:gd name="T36" fmla="*/ 277 w 856"/>
                    <a:gd name="T37" fmla="*/ 699 h 746"/>
                    <a:gd name="T38" fmla="*/ 329 w 856"/>
                    <a:gd name="T39" fmla="*/ 743 h 746"/>
                    <a:gd name="T40" fmla="*/ 386 w 856"/>
                    <a:gd name="T41" fmla="*/ 724 h 746"/>
                    <a:gd name="T42" fmla="*/ 436 w 856"/>
                    <a:gd name="T43" fmla="*/ 746 h 746"/>
                    <a:gd name="T44" fmla="*/ 406 w 856"/>
                    <a:gd name="T45" fmla="*/ 621 h 746"/>
                    <a:gd name="T46" fmla="*/ 396 w 856"/>
                    <a:gd name="T47" fmla="*/ 585 h 746"/>
                    <a:gd name="T48" fmla="*/ 433 w 856"/>
                    <a:gd name="T49" fmla="*/ 606 h 746"/>
                    <a:gd name="T50" fmla="*/ 433 w 856"/>
                    <a:gd name="T51" fmla="*/ 662 h 746"/>
                    <a:gd name="T52" fmla="*/ 476 w 856"/>
                    <a:gd name="T53" fmla="*/ 667 h 746"/>
                    <a:gd name="T54" fmla="*/ 791 w 856"/>
                    <a:gd name="T55" fmla="*/ 463 h 746"/>
                    <a:gd name="T56" fmla="*/ 831 w 856"/>
                    <a:gd name="T57" fmla="*/ 503 h 746"/>
                    <a:gd name="T58" fmla="*/ 856 w 856"/>
                    <a:gd name="T59" fmla="*/ 455 h 746"/>
                    <a:gd name="T60" fmla="*/ 836 w 856"/>
                    <a:gd name="T61" fmla="*/ 411 h 746"/>
                    <a:gd name="T62" fmla="*/ 784 w 856"/>
                    <a:gd name="T63" fmla="*/ 328 h 746"/>
                    <a:gd name="T64" fmla="*/ 724 w 856"/>
                    <a:gd name="T65" fmla="*/ 324 h 746"/>
                    <a:gd name="T66" fmla="*/ 625 w 856"/>
                    <a:gd name="T67" fmla="*/ 333 h 746"/>
                    <a:gd name="T68" fmla="*/ 634 w 856"/>
                    <a:gd name="T69" fmla="*/ 276 h 746"/>
                    <a:gd name="T70" fmla="*/ 570 w 856"/>
                    <a:gd name="T71" fmla="*/ 293 h 746"/>
                    <a:gd name="T72" fmla="*/ 482 w 856"/>
                    <a:gd name="T73" fmla="*/ 333 h 746"/>
                    <a:gd name="T74" fmla="*/ 461 w 856"/>
                    <a:gd name="T75" fmla="*/ 293 h 746"/>
                    <a:gd name="T76" fmla="*/ 430 w 856"/>
                    <a:gd name="T77" fmla="*/ 303 h 746"/>
                    <a:gd name="T78" fmla="*/ 378 w 856"/>
                    <a:gd name="T79" fmla="*/ 286 h 746"/>
                    <a:gd name="T80" fmla="*/ 334 w 856"/>
                    <a:gd name="T81" fmla="*/ 283 h 746"/>
                    <a:gd name="T82" fmla="*/ 346 w 856"/>
                    <a:gd name="T83" fmla="*/ 241 h 746"/>
                    <a:gd name="T84" fmla="*/ 326 w 856"/>
                    <a:gd name="T85" fmla="*/ 216 h 746"/>
                    <a:gd name="T86" fmla="*/ 271 w 856"/>
                    <a:gd name="T87" fmla="*/ 191 h 746"/>
                    <a:gd name="T88" fmla="*/ 262 w 856"/>
                    <a:gd name="T89" fmla="*/ 164 h 746"/>
                    <a:gd name="T90" fmla="*/ 219 w 856"/>
                    <a:gd name="T91" fmla="*/ 161 h 746"/>
                    <a:gd name="T92" fmla="*/ 202 w 856"/>
                    <a:gd name="T93" fmla="*/ 109 h 746"/>
                    <a:gd name="T94" fmla="*/ 119 w 856"/>
                    <a:gd name="T95" fmla="*/ 77 h 746"/>
                    <a:gd name="T96" fmla="*/ 52 w 856"/>
                    <a:gd name="T97" fmla="*/ 20 h 746"/>
                    <a:gd name="T98" fmla="*/ 15 w 856"/>
                    <a:gd name="T99" fmla="*/ 0 h 746"/>
                    <a:gd name="T100" fmla="*/ 15 w 856"/>
                    <a:gd name="T101" fmla="*/ 0 h 7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56"/>
                    <a:gd name="T154" fmla="*/ 0 h 746"/>
                    <a:gd name="T155" fmla="*/ 856 w 856"/>
                    <a:gd name="T156" fmla="*/ 746 h 74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56" h="746">
                      <a:moveTo>
                        <a:pt x="15" y="0"/>
                      </a:moveTo>
                      <a:lnTo>
                        <a:pt x="0" y="82"/>
                      </a:lnTo>
                      <a:lnTo>
                        <a:pt x="60" y="99"/>
                      </a:lnTo>
                      <a:lnTo>
                        <a:pt x="75" y="139"/>
                      </a:lnTo>
                      <a:lnTo>
                        <a:pt x="119" y="154"/>
                      </a:lnTo>
                      <a:lnTo>
                        <a:pt x="150" y="251"/>
                      </a:lnTo>
                      <a:lnTo>
                        <a:pt x="195" y="246"/>
                      </a:lnTo>
                      <a:lnTo>
                        <a:pt x="199" y="298"/>
                      </a:lnTo>
                      <a:lnTo>
                        <a:pt x="306" y="401"/>
                      </a:lnTo>
                      <a:lnTo>
                        <a:pt x="326" y="478"/>
                      </a:lnTo>
                      <a:lnTo>
                        <a:pt x="259" y="488"/>
                      </a:lnTo>
                      <a:lnTo>
                        <a:pt x="182" y="478"/>
                      </a:lnTo>
                      <a:lnTo>
                        <a:pt x="167" y="478"/>
                      </a:lnTo>
                      <a:lnTo>
                        <a:pt x="164" y="512"/>
                      </a:lnTo>
                      <a:lnTo>
                        <a:pt x="135" y="512"/>
                      </a:lnTo>
                      <a:lnTo>
                        <a:pt x="140" y="539"/>
                      </a:lnTo>
                      <a:lnTo>
                        <a:pt x="150" y="580"/>
                      </a:lnTo>
                      <a:lnTo>
                        <a:pt x="254" y="718"/>
                      </a:lnTo>
                      <a:lnTo>
                        <a:pt x="277" y="699"/>
                      </a:lnTo>
                      <a:lnTo>
                        <a:pt x="329" y="743"/>
                      </a:lnTo>
                      <a:lnTo>
                        <a:pt x="386" y="724"/>
                      </a:lnTo>
                      <a:lnTo>
                        <a:pt x="436" y="746"/>
                      </a:lnTo>
                      <a:lnTo>
                        <a:pt x="406" y="621"/>
                      </a:lnTo>
                      <a:lnTo>
                        <a:pt x="396" y="585"/>
                      </a:lnTo>
                      <a:lnTo>
                        <a:pt x="433" y="606"/>
                      </a:lnTo>
                      <a:lnTo>
                        <a:pt x="433" y="662"/>
                      </a:lnTo>
                      <a:lnTo>
                        <a:pt x="476" y="667"/>
                      </a:lnTo>
                      <a:lnTo>
                        <a:pt x="791" y="463"/>
                      </a:lnTo>
                      <a:lnTo>
                        <a:pt x="831" y="503"/>
                      </a:lnTo>
                      <a:lnTo>
                        <a:pt x="856" y="455"/>
                      </a:lnTo>
                      <a:lnTo>
                        <a:pt x="836" y="411"/>
                      </a:lnTo>
                      <a:lnTo>
                        <a:pt x="784" y="328"/>
                      </a:lnTo>
                      <a:lnTo>
                        <a:pt x="724" y="324"/>
                      </a:lnTo>
                      <a:lnTo>
                        <a:pt x="625" y="333"/>
                      </a:lnTo>
                      <a:lnTo>
                        <a:pt x="634" y="276"/>
                      </a:lnTo>
                      <a:lnTo>
                        <a:pt x="570" y="293"/>
                      </a:lnTo>
                      <a:lnTo>
                        <a:pt x="482" y="333"/>
                      </a:lnTo>
                      <a:lnTo>
                        <a:pt x="461" y="293"/>
                      </a:lnTo>
                      <a:lnTo>
                        <a:pt x="430" y="303"/>
                      </a:lnTo>
                      <a:lnTo>
                        <a:pt x="378" y="286"/>
                      </a:lnTo>
                      <a:lnTo>
                        <a:pt x="334" y="283"/>
                      </a:lnTo>
                      <a:lnTo>
                        <a:pt x="346" y="241"/>
                      </a:lnTo>
                      <a:lnTo>
                        <a:pt x="326" y="216"/>
                      </a:lnTo>
                      <a:lnTo>
                        <a:pt x="271" y="191"/>
                      </a:lnTo>
                      <a:lnTo>
                        <a:pt x="262" y="164"/>
                      </a:lnTo>
                      <a:lnTo>
                        <a:pt x="219" y="161"/>
                      </a:lnTo>
                      <a:lnTo>
                        <a:pt x="202" y="109"/>
                      </a:lnTo>
                      <a:lnTo>
                        <a:pt x="119" y="77"/>
                      </a:lnTo>
                      <a:lnTo>
                        <a:pt x="52" y="20"/>
                      </a:lnTo>
                      <a:lnTo>
                        <a:pt x="15" y="0"/>
                      </a:lnTo>
                      <a:close/>
                    </a:path>
                  </a:pathLst>
                </a:custGeom>
                <a:grpFill/>
                <a:ln w="3175">
                  <a:solidFill>
                    <a:schemeClr val="tx1"/>
                  </a:solidFill>
                  <a:round/>
                  <a:headEnd/>
                  <a:tailEnd/>
                </a:ln>
              </p:spPr>
              <p:txBody>
                <a:bodyPr/>
                <a:lstStyle/>
                <a:p>
                  <a:pPr>
                    <a:defRPr/>
                  </a:pPr>
                  <a:endParaRPr lang="en-US"/>
                </a:p>
              </p:txBody>
            </p:sp>
            <p:sp>
              <p:nvSpPr>
                <p:cNvPr id="29" name="Freeform 19"/>
                <p:cNvSpPr>
                  <a:spLocks/>
                </p:cNvSpPr>
                <p:nvPr/>
              </p:nvSpPr>
              <p:spPr bwMode="gray">
                <a:xfrm>
                  <a:off x="4748" y="2373"/>
                  <a:ext cx="499" cy="508"/>
                </a:xfrm>
                <a:custGeom>
                  <a:avLst/>
                  <a:gdLst>
                    <a:gd name="T0" fmla="*/ 44 w 499"/>
                    <a:gd name="T1" fmla="*/ 0 h 508"/>
                    <a:gd name="T2" fmla="*/ 37 w 499"/>
                    <a:gd name="T3" fmla="*/ 43 h 508"/>
                    <a:gd name="T4" fmla="*/ 5 w 499"/>
                    <a:gd name="T5" fmla="*/ 92 h 508"/>
                    <a:gd name="T6" fmla="*/ 0 w 499"/>
                    <a:gd name="T7" fmla="*/ 160 h 508"/>
                    <a:gd name="T8" fmla="*/ 44 w 499"/>
                    <a:gd name="T9" fmla="*/ 252 h 508"/>
                    <a:gd name="T10" fmla="*/ 44 w 499"/>
                    <a:gd name="T11" fmla="*/ 299 h 508"/>
                    <a:gd name="T12" fmla="*/ 75 w 499"/>
                    <a:gd name="T13" fmla="*/ 334 h 508"/>
                    <a:gd name="T14" fmla="*/ 44 w 499"/>
                    <a:gd name="T15" fmla="*/ 346 h 508"/>
                    <a:gd name="T16" fmla="*/ 37 w 499"/>
                    <a:gd name="T17" fmla="*/ 418 h 508"/>
                    <a:gd name="T18" fmla="*/ 54 w 499"/>
                    <a:gd name="T19" fmla="*/ 433 h 508"/>
                    <a:gd name="T20" fmla="*/ 69 w 499"/>
                    <a:gd name="T21" fmla="*/ 428 h 508"/>
                    <a:gd name="T22" fmla="*/ 60 w 499"/>
                    <a:gd name="T23" fmla="*/ 473 h 508"/>
                    <a:gd name="T24" fmla="*/ 112 w 499"/>
                    <a:gd name="T25" fmla="*/ 508 h 508"/>
                    <a:gd name="T26" fmla="*/ 201 w 499"/>
                    <a:gd name="T27" fmla="*/ 428 h 508"/>
                    <a:gd name="T28" fmla="*/ 254 w 499"/>
                    <a:gd name="T29" fmla="*/ 396 h 508"/>
                    <a:gd name="T30" fmla="*/ 259 w 499"/>
                    <a:gd name="T31" fmla="*/ 355 h 508"/>
                    <a:gd name="T32" fmla="*/ 286 w 499"/>
                    <a:gd name="T33" fmla="*/ 386 h 508"/>
                    <a:gd name="T34" fmla="*/ 296 w 499"/>
                    <a:gd name="T35" fmla="*/ 346 h 508"/>
                    <a:gd name="T36" fmla="*/ 323 w 499"/>
                    <a:gd name="T37" fmla="*/ 351 h 508"/>
                    <a:gd name="T38" fmla="*/ 303 w 499"/>
                    <a:gd name="T39" fmla="*/ 396 h 508"/>
                    <a:gd name="T40" fmla="*/ 283 w 499"/>
                    <a:gd name="T41" fmla="*/ 428 h 508"/>
                    <a:gd name="T42" fmla="*/ 259 w 499"/>
                    <a:gd name="T43" fmla="*/ 428 h 508"/>
                    <a:gd name="T44" fmla="*/ 296 w 499"/>
                    <a:gd name="T45" fmla="*/ 453 h 508"/>
                    <a:gd name="T46" fmla="*/ 328 w 499"/>
                    <a:gd name="T47" fmla="*/ 448 h 508"/>
                    <a:gd name="T48" fmla="*/ 321 w 499"/>
                    <a:gd name="T49" fmla="*/ 423 h 508"/>
                    <a:gd name="T50" fmla="*/ 348 w 499"/>
                    <a:gd name="T51" fmla="*/ 406 h 508"/>
                    <a:gd name="T52" fmla="*/ 386 w 499"/>
                    <a:gd name="T53" fmla="*/ 309 h 508"/>
                    <a:gd name="T54" fmla="*/ 432 w 499"/>
                    <a:gd name="T55" fmla="*/ 361 h 508"/>
                    <a:gd name="T56" fmla="*/ 499 w 499"/>
                    <a:gd name="T57" fmla="*/ 361 h 508"/>
                    <a:gd name="T58" fmla="*/ 450 w 499"/>
                    <a:gd name="T59" fmla="*/ 257 h 508"/>
                    <a:gd name="T60" fmla="*/ 428 w 499"/>
                    <a:gd name="T61" fmla="*/ 274 h 508"/>
                    <a:gd name="T62" fmla="*/ 428 w 499"/>
                    <a:gd name="T63" fmla="*/ 222 h 508"/>
                    <a:gd name="T64" fmla="*/ 380 w 499"/>
                    <a:gd name="T65" fmla="*/ 247 h 508"/>
                    <a:gd name="T66" fmla="*/ 380 w 499"/>
                    <a:gd name="T67" fmla="*/ 196 h 508"/>
                    <a:gd name="T68" fmla="*/ 370 w 499"/>
                    <a:gd name="T69" fmla="*/ 182 h 508"/>
                    <a:gd name="T70" fmla="*/ 335 w 499"/>
                    <a:gd name="T71" fmla="*/ 212 h 508"/>
                    <a:gd name="T72" fmla="*/ 328 w 499"/>
                    <a:gd name="T73" fmla="*/ 239 h 508"/>
                    <a:gd name="T74" fmla="*/ 300 w 499"/>
                    <a:gd name="T75" fmla="*/ 196 h 508"/>
                    <a:gd name="T76" fmla="*/ 315 w 499"/>
                    <a:gd name="T77" fmla="*/ 165 h 508"/>
                    <a:gd name="T78" fmla="*/ 254 w 499"/>
                    <a:gd name="T79" fmla="*/ 170 h 508"/>
                    <a:gd name="T80" fmla="*/ 254 w 499"/>
                    <a:gd name="T81" fmla="*/ 150 h 508"/>
                    <a:gd name="T82" fmla="*/ 204 w 499"/>
                    <a:gd name="T83" fmla="*/ 160 h 508"/>
                    <a:gd name="T84" fmla="*/ 224 w 499"/>
                    <a:gd name="T85" fmla="*/ 191 h 508"/>
                    <a:gd name="T86" fmla="*/ 167 w 499"/>
                    <a:gd name="T87" fmla="*/ 222 h 508"/>
                    <a:gd name="T88" fmla="*/ 161 w 499"/>
                    <a:gd name="T89" fmla="*/ 196 h 508"/>
                    <a:gd name="T90" fmla="*/ 121 w 499"/>
                    <a:gd name="T91" fmla="*/ 191 h 508"/>
                    <a:gd name="T92" fmla="*/ 121 w 499"/>
                    <a:gd name="T93" fmla="*/ 222 h 508"/>
                    <a:gd name="T94" fmla="*/ 92 w 499"/>
                    <a:gd name="T95" fmla="*/ 176 h 508"/>
                    <a:gd name="T96" fmla="*/ 92 w 499"/>
                    <a:gd name="T97" fmla="*/ 68 h 508"/>
                    <a:gd name="T98" fmla="*/ 60 w 499"/>
                    <a:gd name="T99" fmla="*/ 68 h 508"/>
                    <a:gd name="T100" fmla="*/ 69 w 499"/>
                    <a:gd name="T101" fmla="*/ 35 h 508"/>
                    <a:gd name="T102" fmla="*/ 44 w 499"/>
                    <a:gd name="T103" fmla="*/ 0 h 508"/>
                    <a:gd name="T104" fmla="*/ 44 w 499"/>
                    <a:gd name="T105" fmla="*/ 0 h 50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99"/>
                    <a:gd name="T160" fmla="*/ 0 h 508"/>
                    <a:gd name="T161" fmla="*/ 499 w 499"/>
                    <a:gd name="T162" fmla="*/ 508 h 50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99" h="508">
                      <a:moveTo>
                        <a:pt x="44" y="0"/>
                      </a:moveTo>
                      <a:lnTo>
                        <a:pt x="37" y="43"/>
                      </a:lnTo>
                      <a:lnTo>
                        <a:pt x="5" y="92"/>
                      </a:lnTo>
                      <a:lnTo>
                        <a:pt x="0" y="160"/>
                      </a:lnTo>
                      <a:lnTo>
                        <a:pt x="44" y="252"/>
                      </a:lnTo>
                      <a:lnTo>
                        <a:pt x="44" y="299"/>
                      </a:lnTo>
                      <a:lnTo>
                        <a:pt x="75" y="334"/>
                      </a:lnTo>
                      <a:lnTo>
                        <a:pt x="44" y="346"/>
                      </a:lnTo>
                      <a:lnTo>
                        <a:pt x="37" y="418"/>
                      </a:lnTo>
                      <a:lnTo>
                        <a:pt x="54" y="433"/>
                      </a:lnTo>
                      <a:lnTo>
                        <a:pt x="69" y="428"/>
                      </a:lnTo>
                      <a:lnTo>
                        <a:pt x="60" y="473"/>
                      </a:lnTo>
                      <a:lnTo>
                        <a:pt x="112" y="508"/>
                      </a:lnTo>
                      <a:lnTo>
                        <a:pt x="201" y="428"/>
                      </a:lnTo>
                      <a:lnTo>
                        <a:pt x="254" y="396"/>
                      </a:lnTo>
                      <a:lnTo>
                        <a:pt x="259" y="355"/>
                      </a:lnTo>
                      <a:lnTo>
                        <a:pt x="286" y="386"/>
                      </a:lnTo>
                      <a:lnTo>
                        <a:pt x="296" y="346"/>
                      </a:lnTo>
                      <a:lnTo>
                        <a:pt x="323" y="351"/>
                      </a:lnTo>
                      <a:lnTo>
                        <a:pt x="303" y="396"/>
                      </a:lnTo>
                      <a:lnTo>
                        <a:pt x="283" y="428"/>
                      </a:lnTo>
                      <a:lnTo>
                        <a:pt x="259" y="428"/>
                      </a:lnTo>
                      <a:lnTo>
                        <a:pt x="296" y="453"/>
                      </a:lnTo>
                      <a:lnTo>
                        <a:pt x="328" y="448"/>
                      </a:lnTo>
                      <a:lnTo>
                        <a:pt x="321" y="423"/>
                      </a:lnTo>
                      <a:lnTo>
                        <a:pt x="348" y="406"/>
                      </a:lnTo>
                      <a:lnTo>
                        <a:pt x="386" y="309"/>
                      </a:lnTo>
                      <a:lnTo>
                        <a:pt x="432" y="361"/>
                      </a:lnTo>
                      <a:lnTo>
                        <a:pt x="499" y="361"/>
                      </a:lnTo>
                      <a:lnTo>
                        <a:pt x="450" y="257"/>
                      </a:lnTo>
                      <a:lnTo>
                        <a:pt x="428" y="274"/>
                      </a:lnTo>
                      <a:lnTo>
                        <a:pt x="428" y="222"/>
                      </a:lnTo>
                      <a:lnTo>
                        <a:pt x="380" y="247"/>
                      </a:lnTo>
                      <a:lnTo>
                        <a:pt x="380" y="196"/>
                      </a:lnTo>
                      <a:lnTo>
                        <a:pt x="370" y="182"/>
                      </a:lnTo>
                      <a:lnTo>
                        <a:pt x="335" y="212"/>
                      </a:lnTo>
                      <a:lnTo>
                        <a:pt x="328" y="239"/>
                      </a:lnTo>
                      <a:lnTo>
                        <a:pt x="300" y="196"/>
                      </a:lnTo>
                      <a:lnTo>
                        <a:pt x="315" y="165"/>
                      </a:lnTo>
                      <a:lnTo>
                        <a:pt x="254" y="170"/>
                      </a:lnTo>
                      <a:lnTo>
                        <a:pt x="254" y="150"/>
                      </a:lnTo>
                      <a:lnTo>
                        <a:pt x="204" y="160"/>
                      </a:lnTo>
                      <a:lnTo>
                        <a:pt x="224" y="191"/>
                      </a:lnTo>
                      <a:lnTo>
                        <a:pt x="167" y="222"/>
                      </a:lnTo>
                      <a:lnTo>
                        <a:pt x="161" y="196"/>
                      </a:lnTo>
                      <a:lnTo>
                        <a:pt x="121" y="191"/>
                      </a:lnTo>
                      <a:lnTo>
                        <a:pt x="121" y="222"/>
                      </a:lnTo>
                      <a:lnTo>
                        <a:pt x="92" y="176"/>
                      </a:lnTo>
                      <a:lnTo>
                        <a:pt x="92" y="68"/>
                      </a:lnTo>
                      <a:lnTo>
                        <a:pt x="60" y="68"/>
                      </a:lnTo>
                      <a:lnTo>
                        <a:pt x="69" y="35"/>
                      </a:lnTo>
                      <a:lnTo>
                        <a:pt x="44" y="0"/>
                      </a:lnTo>
                      <a:close/>
                    </a:path>
                  </a:pathLst>
                </a:custGeom>
                <a:grpFill/>
                <a:ln w="3175">
                  <a:solidFill>
                    <a:schemeClr val="tx1"/>
                  </a:solidFill>
                  <a:round/>
                  <a:headEnd/>
                  <a:tailEnd/>
                </a:ln>
              </p:spPr>
              <p:txBody>
                <a:bodyPr/>
                <a:lstStyle/>
                <a:p>
                  <a:pPr>
                    <a:defRPr/>
                  </a:pPr>
                  <a:endParaRPr lang="en-US"/>
                </a:p>
              </p:txBody>
            </p:sp>
          </p:grpSp>
          <p:sp>
            <p:nvSpPr>
              <p:cNvPr id="15" name="Freeform 20"/>
              <p:cNvSpPr>
                <a:spLocks/>
              </p:cNvSpPr>
              <p:nvPr/>
            </p:nvSpPr>
            <p:spPr bwMode="gray">
              <a:xfrm>
                <a:off x="5946003" y="3045614"/>
                <a:ext cx="673456" cy="1039171"/>
              </a:xfrm>
              <a:custGeom>
                <a:avLst/>
                <a:gdLst>
                  <a:gd name="T0" fmla="*/ 0 w 639"/>
                  <a:gd name="T1" fmla="*/ 3736 h 1064"/>
                  <a:gd name="T2" fmla="*/ 2065 w 639"/>
                  <a:gd name="T3" fmla="*/ 94495 h 1064"/>
                  <a:gd name="T4" fmla="*/ 26616 w 639"/>
                  <a:gd name="T5" fmla="*/ 93344 h 1064"/>
                  <a:gd name="T6" fmla="*/ 26419 w 639"/>
                  <a:gd name="T7" fmla="*/ 58085 h 1064"/>
                  <a:gd name="T8" fmla="*/ 42307 w 639"/>
                  <a:gd name="T9" fmla="*/ 23174 h 1064"/>
                  <a:gd name="T10" fmla="*/ 40130 w 639"/>
                  <a:gd name="T11" fmla="*/ 20603 h 1064"/>
                  <a:gd name="T12" fmla="*/ 36342 w 639"/>
                  <a:gd name="T13" fmla="*/ 22006 h 1064"/>
                  <a:gd name="T14" fmla="*/ 32918 w 639"/>
                  <a:gd name="T15" fmla="*/ 25121 h 1064"/>
                  <a:gd name="T16" fmla="*/ 29387 w 639"/>
                  <a:gd name="T17" fmla="*/ 12415 h 1064"/>
                  <a:gd name="T18" fmla="*/ 27728 w 639"/>
                  <a:gd name="T19" fmla="*/ 11294 h 1064"/>
                  <a:gd name="T20" fmla="*/ 25022 w 639"/>
                  <a:gd name="T21" fmla="*/ 11985 h 1064"/>
                  <a:gd name="T22" fmla="*/ 22186 w 639"/>
                  <a:gd name="T23" fmla="*/ 7894 h 1064"/>
                  <a:gd name="T24" fmla="*/ 22977 w 639"/>
                  <a:gd name="T25" fmla="*/ 0 h 1064"/>
                  <a:gd name="T26" fmla="*/ 12509 w 639"/>
                  <a:gd name="T27" fmla="*/ 1769 h 1064"/>
                  <a:gd name="T28" fmla="*/ 0 w 639"/>
                  <a:gd name="T29" fmla="*/ 3736 h 1064"/>
                  <a:gd name="T30" fmla="*/ 0 w 639"/>
                  <a:gd name="T31" fmla="*/ 3736 h 10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39"/>
                  <a:gd name="T49" fmla="*/ 0 h 1064"/>
                  <a:gd name="T50" fmla="*/ 639 w 639"/>
                  <a:gd name="T51" fmla="*/ 1064 h 106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39" h="1064">
                    <a:moveTo>
                      <a:pt x="0" y="42"/>
                    </a:moveTo>
                    <a:lnTo>
                      <a:pt x="31" y="1064"/>
                    </a:lnTo>
                    <a:lnTo>
                      <a:pt x="402" y="1051"/>
                    </a:lnTo>
                    <a:lnTo>
                      <a:pt x="399" y="654"/>
                    </a:lnTo>
                    <a:lnTo>
                      <a:pt x="639" y="261"/>
                    </a:lnTo>
                    <a:lnTo>
                      <a:pt x="606" y="232"/>
                    </a:lnTo>
                    <a:lnTo>
                      <a:pt x="549" y="248"/>
                    </a:lnTo>
                    <a:lnTo>
                      <a:pt x="497" y="283"/>
                    </a:lnTo>
                    <a:lnTo>
                      <a:pt x="444" y="140"/>
                    </a:lnTo>
                    <a:lnTo>
                      <a:pt x="419" y="127"/>
                    </a:lnTo>
                    <a:lnTo>
                      <a:pt x="378" y="135"/>
                    </a:lnTo>
                    <a:lnTo>
                      <a:pt x="335" y="89"/>
                    </a:lnTo>
                    <a:lnTo>
                      <a:pt x="347" y="0"/>
                    </a:lnTo>
                    <a:lnTo>
                      <a:pt x="189" y="20"/>
                    </a:lnTo>
                    <a:lnTo>
                      <a:pt x="0" y="42"/>
                    </a:lnTo>
                    <a:close/>
                  </a:path>
                </a:pathLst>
              </a:custGeom>
              <a:grpFill/>
              <a:ln w="3175">
                <a:solidFill>
                  <a:schemeClr val="tx1"/>
                </a:solidFill>
                <a:round/>
                <a:headEnd/>
                <a:tailEnd/>
              </a:ln>
            </p:spPr>
            <p:txBody>
              <a:bodyPr/>
              <a:lstStyle/>
              <a:p>
                <a:pPr>
                  <a:defRPr/>
                </a:pPr>
                <a:endParaRPr lang="en-US"/>
              </a:p>
            </p:txBody>
          </p:sp>
          <p:grpSp>
            <p:nvGrpSpPr>
              <p:cNvPr id="16" name="Group 45"/>
              <p:cNvGrpSpPr>
                <a:grpSpLocks/>
              </p:cNvGrpSpPr>
              <p:nvPr/>
            </p:nvGrpSpPr>
            <p:grpSpPr bwMode="auto">
              <a:xfrm>
                <a:off x="4697093" y="1444347"/>
                <a:ext cx="1258126" cy="1640497"/>
                <a:chOff x="1634" y="1480"/>
                <a:chExt cx="1094" cy="1633"/>
              </a:xfrm>
              <a:grpFill/>
            </p:grpSpPr>
            <p:sp>
              <p:nvSpPr>
                <p:cNvPr id="23" name="Freeform 46"/>
                <p:cNvSpPr>
                  <a:spLocks/>
                </p:cNvSpPr>
                <p:nvPr/>
              </p:nvSpPr>
              <p:spPr bwMode="gray">
                <a:xfrm>
                  <a:off x="2362" y="1592"/>
                  <a:ext cx="226" cy="210"/>
                </a:xfrm>
                <a:custGeom>
                  <a:avLst/>
                  <a:gdLst>
                    <a:gd name="T0" fmla="*/ 89 w 246"/>
                    <a:gd name="T1" fmla="*/ 125 h 216"/>
                    <a:gd name="T2" fmla="*/ 57 w 246"/>
                    <a:gd name="T3" fmla="*/ 153 h 216"/>
                    <a:gd name="T4" fmla="*/ 85 w 246"/>
                    <a:gd name="T5" fmla="*/ 188 h 216"/>
                    <a:gd name="T6" fmla="*/ 157 w 246"/>
                    <a:gd name="T7" fmla="*/ 144 h 216"/>
                    <a:gd name="T8" fmla="*/ 161 w 246"/>
                    <a:gd name="T9" fmla="*/ 114 h 216"/>
                    <a:gd name="T10" fmla="*/ 151 w 246"/>
                    <a:gd name="T11" fmla="*/ 92 h 216"/>
                    <a:gd name="T12" fmla="*/ 136 w 246"/>
                    <a:gd name="T13" fmla="*/ 73 h 216"/>
                    <a:gd name="T14" fmla="*/ 119 w 246"/>
                    <a:gd name="T15" fmla="*/ 64 h 216"/>
                    <a:gd name="T16" fmla="*/ 118 w 246"/>
                    <a:gd name="T17" fmla="*/ 28 h 216"/>
                    <a:gd name="T18" fmla="*/ 92 w 246"/>
                    <a:gd name="T19" fmla="*/ 0 h 216"/>
                    <a:gd name="T20" fmla="*/ 53 w 246"/>
                    <a:gd name="T21" fmla="*/ 15 h 216"/>
                    <a:gd name="T22" fmla="*/ 34 w 246"/>
                    <a:gd name="T23" fmla="*/ 64 h 216"/>
                    <a:gd name="T24" fmla="*/ 34 w 246"/>
                    <a:gd name="T25" fmla="*/ 28 h 216"/>
                    <a:gd name="T26" fmla="*/ 0 w 246"/>
                    <a:gd name="T27" fmla="*/ 40 h 216"/>
                    <a:gd name="T28" fmla="*/ 26 w 246"/>
                    <a:gd name="T29" fmla="*/ 89 h 216"/>
                    <a:gd name="T30" fmla="*/ 89 w 246"/>
                    <a:gd name="T31" fmla="*/ 125 h 216"/>
                    <a:gd name="T32" fmla="*/ 89 w 246"/>
                    <a:gd name="T33" fmla="*/ 125 h 21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6"/>
                    <a:gd name="T52" fmla="*/ 0 h 216"/>
                    <a:gd name="T53" fmla="*/ 246 w 246"/>
                    <a:gd name="T54" fmla="*/ 216 h 21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6" h="216">
                      <a:moveTo>
                        <a:pt x="136" y="145"/>
                      </a:moveTo>
                      <a:lnTo>
                        <a:pt x="86" y="176"/>
                      </a:lnTo>
                      <a:lnTo>
                        <a:pt x="129" y="216"/>
                      </a:lnTo>
                      <a:lnTo>
                        <a:pt x="240" y="165"/>
                      </a:lnTo>
                      <a:lnTo>
                        <a:pt x="246" y="131"/>
                      </a:lnTo>
                      <a:lnTo>
                        <a:pt x="230" y="107"/>
                      </a:lnTo>
                      <a:lnTo>
                        <a:pt x="208" y="83"/>
                      </a:lnTo>
                      <a:lnTo>
                        <a:pt x="184" y="74"/>
                      </a:lnTo>
                      <a:lnTo>
                        <a:pt x="179" y="33"/>
                      </a:lnTo>
                      <a:lnTo>
                        <a:pt x="141" y="0"/>
                      </a:lnTo>
                      <a:lnTo>
                        <a:pt x="82" y="15"/>
                      </a:lnTo>
                      <a:lnTo>
                        <a:pt x="51" y="74"/>
                      </a:lnTo>
                      <a:lnTo>
                        <a:pt x="51" y="33"/>
                      </a:lnTo>
                      <a:lnTo>
                        <a:pt x="0" y="45"/>
                      </a:lnTo>
                      <a:lnTo>
                        <a:pt x="39" y="104"/>
                      </a:lnTo>
                      <a:lnTo>
                        <a:pt x="136" y="145"/>
                      </a:lnTo>
                      <a:close/>
                    </a:path>
                  </a:pathLst>
                </a:custGeom>
                <a:grpFill/>
                <a:ln w="3175">
                  <a:solidFill>
                    <a:schemeClr val="tx1"/>
                  </a:solidFill>
                  <a:round/>
                  <a:headEnd/>
                  <a:tailEnd/>
                </a:ln>
              </p:spPr>
              <p:txBody>
                <a:bodyPr/>
                <a:lstStyle/>
                <a:p>
                  <a:pPr>
                    <a:defRPr/>
                  </a:pPr>
                  <a:endParaRPr lang="en-US"/>
                </a:p>
              </p:txBody>
            </p:sp>
            <p:sp>
              <p:nvSpPr>
                <p:cNvPr id="24" name="Freeform 47"/>
                <p:cNvSpPr>
                  <a:spLocks/>
                </p:cNvSpPr>
                <p:nvPr/>
              </p:nvSpPr>
              <p:spPr bwMode="gray">
                <a:xfrm>
                  <a:off x="2261" y="1869"/>
                  <a:ext cx="328" cy="433"/>
                </a:xfrm>
                <a:custGeom>
                  <a:avLst/>
                  <a:gdLst>
                    <a:gd name="T0" fmla="*/ 198 w 358"/>
                    <a:gd name="T1" fmla="*/ 253 h 446"/>
                    <a:gd name="T2" fmla="*/ 223 w 358"/>
                    <a:gd name="T3" fmla="*/ 229 h 446"/>
                    <a:gd name="T4" fmla="*/ 232 w 358"/>
                    <a:gd name="T5" fmla="*/ 195 h 446"/>
                    <a:gd name="T6" fmla="*/ 230 w 358"/>
                    <a:gd name="T7" fmla="*/ 152 h 446"/>
                    <a:gd name="T8" fmla="*/ 210 w 358"/>
                    <a:gd name="T9" fmla="*/ 78 h 446"/>
                    <a:gd name="T10" fmla="*/ 180 w 358"/>
                    <a:gd name="T11" fmla="*/ 62 h 446"/>
                    <a:gd name="T12" fmla="*/ 173 w 358"/>
                    <a:gd name="T13" fmla="*/ 110 h 446"/>
                    <a:gd name="T14" fmla="*/ 149 w 358"/>
                    <a:gd name="T15" fmla="*/ 55 h 446"/>
                    <a:gd name="T16" fmla="*/ 115 w 358"/>
                    <a:gd name="T17" fmla="*/ 46 h 446"/>
                    <a:gd name="T18" fmla="*/ 125 w 358"/>
                    <a:gd name="T19" fmla="*/ 5 h 446"/>
                    <a:gd name="T20" fmla="*/ 97 w 358"/>
                    <a:gd name="T21" fmla="*/ 0 h 446"/>
                    <a:gd name="T22" fmla="*/ 50 w 358"/>
                    <a:gd name="T23" fmla="*/ 42 h 446"/>
                    <a:gd name="T24" fmla="*/ 10 w 358"/>
                    <a:gd name="T25" fmla="*/ 90 h 446"/>
                    <a:gd name="T26" fmla="*/ 23 w 358"/>
                    <a:gd name="T27" fmla="*/ 140 h 446"/>
                    <a:gd name="T28" fmla="*/ 50 w 358"/>
                    <a:gd name="T29" fmla="*/ 140 h 446"/>
                    <a:gd name="T30" fmla="*/ 0 w 358"/>
                    <a:gd name="T31" fmla="*/ 165 h 446"/>
                    <a:gd name="T32" fmla="*/ 16 w 358"/>
                    <a:gd name="T33" fmla="*/ 210 h 446"/>
                    <a:gd name="T34" fmla="*/ 34 w 358"/>
                    <a:gd name="T35" fmla="*/ 199 h 446"/>
                    <a:gd name="T36" fmla="*/ 109 w 358"/>
                    <a:gd name="T37" fmla="*/ 214 h 446"/>
                    <a:gd name="T38" fmla="*/ 139 w 358"/>
                    <a:gd name="T39" fmla="*/ 244 h 446"/>
                    <a:gd name="T40" fmla="*/ 125 w 358"/>
                    <a:gd name="T41" fmla="*/ 268 h 446"/>
                    <a:gd name="T42" fmla="*/ 63 w 358"/>
                    <a:gd name="T43" fmla="*/ 244 h 446"/>
                    <a:gd name="T44" fmla="*/ 28 w 358"/>
                    <a:gd name="T45" fmla="*/ 249 h 446"/>
                    <a:gd name="T46" fmla="*/ 7 w 358"/>
                    <a:gd name="T47" fmla="*/ 257 h 446"/>
                    <a:gd name="T48" fmla="*/ 25 w 358"/>
                    <a:gd name="T49" fmla="*/ 317 h 446"/>
                    <a:gd name="T50" fmla="*/ 81 w 358"/>
                    <a:gd name="T51" fmla="*/ 337 h 446"/>
                    <a:gd name="T52" fmla="*/ 75 w 358"/>
                    <a:gd name="T53" fmla="*/ 365 h 446"/>
                    <a:gd name="T54" fmla="*/ 87 w 358"/>
                    <a:gd name="T55" fmla="*/ 384 h 446"/>
                    <a:gd name="T56" fmla="*/ 99 w 358"/>
                    <a:gd name="T57" fmla="*/ 345 h 446"/>
                    <a:gd name="T58" fmla="*/ 123 w 358"/>
                    <a:gd name="T59" fmla="*/ 317 h 446"/>
                    <a:gd name="T60" fmla="*/ 145 w 358"/>
                    <a:gd name="T61" fmla="*/ 295 h 446"/>
                    <a:gd name="T62" fmla="*/ 160 w 358"/>
                    <a:gd name="T63" fmla="*/ 275 h 446"/>
                    <a:gd name="T64" fmla="*/ 170 w 358"/>
                    <a:gd name="T65" fmla="*/ 271 h 446"/>
                    <a:gd name="T66" fmla="*/ 198 w 358"/>
                    <a:gd name="T67" fmla="*/ 253 h 4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58"/>
                    <a:gd name="T103" fmla="*/ 0 h 446"/>
                    <a:gd name="T104" fmla="*/ 358 w 358"/>
                    <a:gd name="T105" fmla="*/ 446 h 44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58" h="446">
                      <a:moveTo>
                        <a:pt x="308" y="294"/>
                      </a:moveTo>
                      <a:lnTo>
                        <a:pt x="344" y="266"/>
                      </a:lnTo>
                      <a:lnTo>
                        <a:pt x="358" y="226"/>
                      </a:lnTo>
                      <a:lnTo>
                        <a:pt x="356" y="177"/>
                      </a:lnTo>
                      <a:lnTo>
                        <a:pt x="325" y="90"/>
                      </a:lnTo>
                      <a:lnTo>
                        <a:pt x="281" y="72"/>
                      </a:lnTo>
                      <a:lnTo>
                        <a:pt x="269" y="127"/>
                      </a:lnTo>
                      <a:lnTo>
                        <a:pt x="231" y="65"/>
                      </a:lnTo>
                      <a:lnTo>
                        <a:pt x="179" y="52"/>
                      </a:lnTo>
                      <a:lnTo>
                        <a:pt x="192" y="5"/>
                      </a:lnTo>
                      <a:lnTo>
                        <a:pt x="152" y="0"/>
                      </a:lnTo>
                      <a:lnTo>
                        <a:pt x="79" y="47"/>
                      </a:lnTo>
                      <a:lnTo>
                        <a:pt x="15" y="105"/>
                      </a:lnTo>
                      <a:lnTo>
                        <a:pt x="35" y="162"/>
                      </a:lnTo>
                      <a:lnTo>
                        <a:pt x="79" y="162"/>
                      </a:lnTo>
                      <a:lnTo>
                        <a:pt x="0" y="191"/>
                      </a:lnTo>
                      <a:lnTo>
                        <a:pt x="25" y="243"/>
                      </a:lnTo>
                      <a:lnTo>
                        <a:pt x="52" y="231"/>
                      </a:lnTo>
                      <a:lnTo>
                        <a:pt x="169" y="248"/>
                      </a:lnTo>
                      <a:lnTo>
                        <a:pt x="216" y="283"/>
                      </a:lnTo>
                      <a:lnTo>
                        <a:pt x="192" y="311"/>
                      </a:lnTo>
                      <a:lnTo>
                        <a:pt x="97" y="283"/>
                      </a:lnTo>
                      <a:lnTo>
                        <a:pt x="44" y="288"/>
                      </a:lnTo>
                      <a:lnTo>
                        <a:pt x="12" y="298"/>
                      </a:lnTo>
                      <a:lnTo>
                        <a:pt x="39" y="368"/>
                      </a:lnTo>
                      <a:lnTo>
                        <a:pt x="125" y="390"/>
                      </a:lnTo>
                      <a:lnTo>
                        <a:pt x="117" y="423"/>
                      </a:lnTo>
                      <a:lnTo>
                        <a:pt x="134" y="446"/>
                      </a:lnTo>
                      <a:lnTo>
                        <a:pt x="154" y="400"/>
                      </a:lnTo>
                      <a:lnTo>
                        <a:pt x="190" y="368"/>
                      </a:lnTo>
                      <a:lnTo>
                        <a:pt x="224" y="342"/>
                      </a:lnTo>
                      <a:lnTo>
                        <a:pt x="248" y="318"/>
                      </a:lnTo>
                      <a:lnTo>
                        <a:pt x="264" y="314"/>
                      </a:lnTo>
                      <a:lnTo>
                        <a:pt x="308" y="294"/>
                      </a:lnTo>
                      <a:close/>
                    </a:path>
                  </a:pathLst>
                </a:custGeom>
                <a:grpFill/>
                <a:ln w="3175">
                  <a:solidFill>
                    <a:schemeClr val="tx1"/>
                  </a:solidFill>
                  <a:round/>
                  <a:headEnd/>
                  <a:tailEnd/>
                </a:ln>
              </p:spPr>
              <p:txBody>
                <a:bodyPr/>
                <a:lstStyle/>
                <a:p>
                  <a:pPr>
                    <a:defRPr/>
                  </a:pPr>
                  <a:endParaRPr lang="en-US"/>
                </a:p>
              </p:txBody>
            </p:sp>
            <p:sp>
              <p:nvSpPr>
                <p:cNvPr id="25" name="Freeform 48"/>
                <p:cNvSpPr>
                  <a:spLocks/>
                </p:cNvSpPr>
                <p:nvPr/>
              </p:nvSpPr>
              <p:spPr bwMode="gray">
                <a:xfrm>
                  <a:off x="1634" y="1985"/>
                  <a:ext cx="1094" cy="1128"/>
                </a:xfrm>
                <a:custGeom>
                  <a:avLst/>
                  <a:gdLst>
                    <a:gd name="T0" fmla="*/ 34 w 1194"/>
                    <a:gd name="T1" fmla="*/ 31 h 1160"/>
                    <a:gd name="T2" fmla="*/ 0 w 1194"/>
                    <a:gd name="T3" fmla="*/ 189 h 1160"/>
                    <a:gd name="T4" fmla="*/ 26 w 1194"/>
                    <a:gd name="T5" fmla="*/ 220 h 1160"/>
                    <a:gd name="T6" fmla="*/ 13 w 1194"/>
                    <a:gd name="T7" fmla="*/ 272 h 1160"/>
                    <a:gd name="T8" fmla="*/ 31 w 1194"/>
                    <a:gd name="T9" fmla="*/ 301 h 1160"/>
                    <a:gd name="T10" fmla="*/ 21 w 1194"/>
                    <a:gd name="T11" fmla="*/ 383 h 1160"/>
                    <a:gd name="T12" fmla="*/ 44 w 1194"/>
                    <a:gd name="T13" fmla="*/ 488 h 1160"/>
                    <a:gd name="T14" fmla="*/ 67 w 1194"/>
                    <a:gd name="T15" fmla="*/ 762 h 1160"/>
                    <a:gd name="T16" fmla="*/ 120 w 1194"/>
                    <a:gd name="T17" fmla="*/ 789 h 1160"/>
                    <a:gd name="T18" fmla="*/ 125 w 1194"/>
                    <a:gd name="T19" fmla="*/ 883 h 1160"/>
                    <a:gd name="T20" fmla="*/ 198 w 1194"/>
                    <a:gd name="T21" fmla="*/ 920 h 1160"/>
                    <a:gd name="T22" fmla="*/ 506 w 1194"/>
                    <a:gd name="T23" fmla="*/ 995 h 1160"/>
                    <a:gd name="T24" fmla="*/ 649 w 1194"/>
                    <a:gd name="T25" fmla="*/ 1003 h 1160"/>
                    <a:gd name="T26" fmla="*/ 760 w 1194"/>
                    <a:gd name="T27" fmla="*/ 1009 h 1160"/>
                    <a:gd name="T28" fmla="*/ 771 w 1194"/>
                    <a:gd name="T29" fmla="*/ 1007 h 1160"/>
                    <a:gd name="T30" fmla="*/ 767 w 1194"/>
                    <a:gd name="T31" fmla="*/ 879 h 1160"/>
                    <a:gd name="T32" fmla="*/ 738 w 1194"/>
                    <a:gd name="T33" fmla="*/ 848 h 1160"/>
                    <a:gd name="T34" fmla="*/ 695 w 1194"/>
                    <a:gd name="T35" fmla="*/ 822 h 1160"/>
                    <a:gd name="T36" fmla="*/ 662 w 1194"/>
                    <a:gd name="T37" fmla="*/ 770 h 1160"/>
                    <a:gd name="T38" fmla="*/ 612 w 1194"/>
                    <a:gd name="T39" fmla="*/ 743 h 1160"/>
                    <a:gd name="T40" fmla="*/ 575 w 1194"/>
                    <a:gd name="T41" fmla="*/ 415 h 1160"/>
                    <a:gd name="T42" fmla="*/ 465 w 1194"/>
                    <a:gd name="T43" fmla="*/ 378 h 1160"/>
                    <a:gd name="T44" fmla="*/ 482 w 1194"/>
                    <a:gd name="T45" fmla="*/ 329 h 1160"/>
                    <a:gd name="T46" fmla="*/ 466 w 1194"/>
                    <a:gd name="T47" fmla="*/ 325 h 1160"/>
                    <a:gd name="T48" fmla="*/ 463 w 1194"/>
                    <a:gd name="T49" fmla="*/ 308 h 1160"/>
                    <a:gd name="T50" fmla="*/ 497 w 1194"/>
                    <a:gd name="T51" fmla="*/ 294 h 1160"/>
                    <a:gd name="T52" fmla="*/ 480 w 1194"/>
                    <a:gd name="T53" fmla="*/ 237 h 1160"/>
                    <a:gd name="T54" fmla="*/ 459 w 1194"/>
                    <a:gd name="T55" fmla="*/ 229 h 1160"/>
                    <a:gd name="T56" fmla="*/ 389 w 1194"/>
                    <a:gd name="T57" fmla="*/ 177 h 1160"/>
                    <a:gd name="T58" fmla="*/ 381 w 1194"/>
                    <a:gd name="T59" fmla="*/ 143 h 1160"/>
                    <a:gd name="T60" fmla="*/ 334 w 1194"/>
                    <a:gd name="T61" fmla="*/ 111 h 1160"/>
                    <a:gd name="T62" fmla="*/ 304 w 1194"/>
                    <a:gd name="T63" fmla="*/ 123 h 1160"/>
                    <a:gd name="T64" fmla="*/ 318 w 1194"/>
                    <a:gd name="T65" fmla="*/ 71 h 1160"/>
                    <a:gd name="T66" fmla="*/ 304 w 1194"/>
                    <a:gd name="T67" fmla="*/ 66 h 1160"/>
                    <a:gd name="T68" fmla="*/ 284 w 1194"/>
                    <a:gd name="T69" fmla="*/ 106 h 1160"/>
                    <a:gd name="T70" fmla="*/ 260 w 1194"/>
                    <a:gd name="T71" fmla="*/ 21 h 1160"/>
                    <a:gd name="T72" fmla="*/ 234 w 1194"/>
                    <a:gd name="T73" fmla="*/ 10 h 1160"/>
                    <a:gd name="T74" fmla="*/ 220 w 1194"/>
                    <a:gd name="T75" fmla="*/ 47 h 1160"/>
                    <a:gd name="T76" fmla="*/ 198 w 1194"/>
                    <a:gd name="T77" fmla="*/ 47 h 1160"/>
                    <a:gd name="T78" fmla="*/ 175 w 1194"/>
                    <a:gd name="T79" fmla="*/ 56 h 1160"/>
                    <a:gd name="T80" fmla="*/ 132 w 1194"/>
                    <a:gd name="T81" fmla="*/ 56 h 1160"/>
                    <a:gd name="T82" fmla="*/ 116 w 1194"/>
                    <a:gd name="T83" fmla="*/ 93 h 1160"/>
                    <a:gd name="T84" fmla="*/ 96 w 1194"/>
                    <a:gd name="T85" fmla="*/ 93 h 1160"/>
                    <a:gd name="T86" fmla="*/ 104 w 1194"/>
                    <a:gd name="T87" fmla="*/ 41 h 1160"/>
                    <a:gd name="T88" fmla="*/ 106 w 1194"/>
                    <a:gd name="T89" fmla="*/ 0 h 1160"/>
                    <a:gd name="T90" fmla="*/ 88 w 1194"/>
                    <a:gd name="T91" fmla="*/ 10 h 1160"/>
                    <a:gd name="T92" fmla="*/ 61 w 1194"/>
                    <a:gd name="T93" fmla="*/ 53 h 1160"/>
                    <a:gd name="T94" fmla="*/ 34 w 1194"/>
                    <a:gd name="T95" fmla="*/ 31 h 1160"/>
                    <a:gd name="T96" fmla="*/ 34 w 1194"/>
                    <a:gd name="T97" fmla="*/ 31 h 116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94"/>
                    <a:gd name="T148" fmla="*/ 0 h 1160"/>
                    <a:gd name="T149" fmla="*/ 1194 w 1194"/>
                    <a:gd name="T150" fmla="*/ 1160 h 116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94" h="1160">
                      <a:moveTo>
                        <a:pt x="52" y="36"/>
                      </a:moveTo>
                      <a:lnTo>
                        <a:pt x="0" y="218"/>
                      </a:lnTo>
                      <a:lnTo>
                        <a:pt x="40" y="253"/>
                      </a:lnTo>
                      <a:lnTo>
                        <a:pt x="20" y="313"/>
                      </a:lnTo>
                      <a:lnTo>
                        <a:pt x="48" y="347"/>
                      </a:lnTo>
                      <a:lnTo>
                        <a:pt x="32" y="440"/>
                      </a:lnTo>
                      <a:lnTo>
                        <a:pt x="68" y="561"/>
                      </a:lnTo>
                      <a:lnTo>
                        <a:pt x="104" y="877"/>
                      </a:lnTo>
                      <a:lnTo>
                        <a:pt x="186" y="907"/>
                      </a:lnTo>
                      <a:lnTo>
                        <a:pt x="192" y="1016"/>
                      </a:lnTo>
                      <a:lnTo>
                        <a:pt x="308" y="1058"/>
                      </a:lnTo>
                      <a:lnTo>
                        <a:pt x="783" y="1145"/>
                      </a:lnTo>
                      <a:lnTo>
                        <a:pt x="1005" y="1153"/>
                      </a:lnTo>
                      <a:lnTo>
                        <a:pt x="1177" y="1160"/>
                      </a:lnTo>
                      <a:lnTo>
                        <a:pt x="1194" y="1158"/>
                      </a:lnTo>
                      <a:lnTo>
                        <a:pt x="1188" y="1011"/>
                      </a:lnTo>
                      <a:lnTo>
                        <a:pt x="1143" y="975"/>
                      </a:lnTo>
                      <a:lnTo>
                        <a:pt x="1077" y="945"/>
                      </a:lnTo>
                      <a:lnTo>
                        <a:pt x="1026" y="885"/>
                      </a:lnTo>
                      <a:lnTo>
                        <a:pt x="948" y="855"/>
                      </a:lnTo>
                      <a:lnTo>
                        <a:pt x="891" y="477"/>
                      </a:lnTo>
                      <a:lnTo>
                        <a:pt x="720" y="435"/>
                      </a:lnTo>
                      <a:lnTo>
                        <a:pt x="747" y="378"/>
                      </a:lnTo>
                      <a:lnTo>
                        <a:pt x="723" y="373"/>
                      </a:lnTo>
                      <a:lnTo>
                        <a:pt x="716" y="355"/>
                      </a:lnTo>
                      <a:lnTo>
                        <a:pt x="768" y="338"/>
                      </a:lnTo>
                      <a:lnTo>
                        <a:pt x="743" y="273"/>
                      </a:lnTo>
                      <a:lnTo>
                        <a:pt x="712" y="263"/>
                      </a:lnTo>
                      <a:lnTo>
                        <a:pt x="602" y="203"/>
                      </a:lnTo>
                      <a:lnTo>
                        <a:pt x="590" y="163"/>
                      </a:lnTo>
                      <a:lnTo>
                        <a:pt x="517" y="126"/>
                      </a:lnTo>
                      <a:lnTo>
                        <a:pt x="470" y="143"/>
                      </a:lnTo>
                      <a:lnTo>
                        <a:pt x="493" y="81"/>
                      </a:lnTo>
                      <a:lnTo>
                        <a:pt x="470" y="76"/>
                      </a:lnTo>
                      <a:lnTo>
                        <a:pt x="440" y="121"/>
                      </a:lnTo>
                      <a:lnTo>
                        <a:pt x="403" y="26"/>
                      </a:lnTo>
                      <a:lnTo>
                        <a:pt x="361" y="10"/>
                      </a:lnTo>
                      <a:lnTo>
                        <a:pt x="341" y="52"/>
                      </a:lnTo>
                      <a:lnTo>
                        <a:pt x="308" y="52"/>
                      </a:lnTo>
                      <a:lnTo>
                        <a:pt x="271" y="66"/>
                      </a:lnTo>
                      <a:lnTo>
                        <a:pt x="204" y="66"/>
                      </a:lnTo>
                      <a:lnTo>
                        <a:pt x="181" y="108"/>
                      </a:lnTo>
                      <a:lnTo>
                        <a:pt x="150" y="108"/>
                      </a:lnTo>
                      <a:lnTo>
                        <a:pt x="160" y="46"/>
                      </a:lnTo>
                      <a:lnTo>
                        <a:pt x="166" y="0"/>
                      </a:lnTo>
                      <a:lnTo>
                        <a:pt x="137" y="10"/>
                      </a:lnTo>
                      <a:lnTo>
                        <a:pt x="95" y="62"/>
                      </a:lnTo>
                      <a:lnTo>
                        <a:pt x="52" y="36"/>
                      </a:lnTo>
                      <a:close/>
                    </a:path>
                  </a:pathLst>
                </a:custGeom>
                <a:grpFill/>
                <a:ln w="3175">
                  <a:solidFill>
                    <a:schemeClr val="tx1"/>
                  </a:solidFill>
                  <a:round/>
                  <a:headEnd/>
                  <a:tailEnd/>
                </a:ln>
              </p:spPr>
              <p:txBody>
                <a:bodyPr/>
                <a:lstStyle/>
                <a:p>
                  <a:pPr>
                    <a:defRPr/>
                  </a:pPr>
                  <a:endParaRPr lang="en-US"/>
                </a:p>
              </p:txBody>
            </p:sp>
            <p:sp>
              <p:nvSpPr>
                <p:cNvPr id="26" name="Freeform 49"/>
                <p:cNvSpPr>
                  <a:spLocks/>
                </p:cNvSpPr>
                <p:nvPr/>
              </p:nvSpPr>
              <p:spPr bwMode="gray">
                <a:xfrm>
                  <a:off x="2279" y="1480"/>
                  <a:ext cx="236" cy="131"/>
                </a:xfrm>
                <a:custGeom>
                  <a:avLst/>
                  <a:gdLst>
                    <a:gd name="T0" fmla="*/ 166 w 258"/>
                    <a:gd name="T1" fmla="*/ 87 h 135"/>
                    <a:gd name="T2" fmla="*/ 162 w 258"/>
                    <a:gd name="T3" fmla="*/ 60 h 135"/>
                    <a:gd name="T4" fmla="*/ 144 w 258"/>
                    <a:gd name="T5" fmla="*/ 60 h 135"/>
                    <a:gd name="T6" fmla="*/ 150 w 258"/>
                    <a:gd name="T7" fmla="*/ 7 h 135"/>
                    <a:gd name="T8" fmla="*/ 135 w 258"/>
                    <a:gd name="T9" fmla="*/ 0 h 135"/>
                    <a:gd name="T10" fmla="*/ 7 w 258"/>
                    <a:gd name="T11" fmla="*/ 60 h 135"/>
                    <a:gd name="T12" fmla="*/ 0 w 258"/>
                    <a:gd name="T13" fmla="*/ 87 h 135"/>
                    <a:gd name="T14" fmla="*/ 58 w 258"/>
                    <a:gd name="T15" fmla="*/ 115 h 135"/>
                    <a:gd name="T16" fmla="*/ 132 w 258"/>
                    <a:gd name="T17" fmla="*/ 70 h 135"/>
                    <a:gd name="T18" fmla="*/ 166 w 258"/>
                    <a:gd name="T19" fmla="*/ 87 h 135"/>
                    <a:gd name="T20" fmla="*/ 166 w 258"/>
                    <a:gd name="T21" fmla="*/ 87 h 1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8"/>
                    <a:gd name="T34" fmla="*/ 0 h 135"/>
                    <a:gd name="T35" fmla="*/ 258 w 258"/>
                    <a:gd name="T36" fmla="*/ 135 h 1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8" h="135">
                      <a:moveTo>
                        <a:pt x="258" y="102"/>
                      </a:moveTo>
                      <a:lnTo>
                        <a:pt x="254" y="70"/>
                      </a:lnTo>
                      <a:lnTo>
                        <a:pt x="224" y="70"/>
                      </a:lnTo>
                      <a:lnTo>
                        <a:pt x="234" y="7"/>
                      </a:lnTo>
                      <a:lnTo>
                        <a:pt x="211" y="0"/>
                      </a:lnTo>
                      <a:lnTo>
                        <a:pt x="12" y="70"/>
                      </a:lnTo>
                      <a:lnTo>
                        <a:pt x="0" y="102"/>
                      </a:lnTo>
                      <a:lnTo>
                        <a:pt x="90" y="135"/>
                      </a:lnTo>
                      <a:lnTo>
                        <a:pt x="206" y="80"/>
                      </a:lnTo>
                      <a:lnTo>
                        <a:pt x="258" y="102"/>
                      </a:lnTo>
                      <a:close/>
                    </a:path>
                  </a:pathLst>
                </a:custGeom>
                <a:grpFill/>
                <a:ln w="3175">
                  <a:solidFill>
                    <a:schemeClr val="tx1"/>
                  </a:solidFill>
                  <a:round/>
                  <a:headEnd/>
                  <a:tailEnd/>
                </a:ln>
              </p:spPr>
              <p:txBody>
                <a:bodyPr/>
                <a:lstStyle/>
                <a:p>
                  <a:pPr>
                    <a:defRPr/>
                  </a:pPr>
                  <a:endParaRPr lang="en-US"/>
                </a:p>
              </p:txBody>
            </p:sp>
            <p:sp>
              <p:nvSpPr>
                <p:cNvPr id="27" name="Freeform 50"/>
                <p:cNvSpPr>
                  <a:spLocks/>
                </p:cNvSpPr>
                <p:nvPr/>
              </p:nvSpPr>
              <p:spPr bwMode="gray">
                <a:xfrm>
                  <a:off x="2140" y="1706"/>
                  <a:ext cx="299" cy="306"/>
                </a:xfrm>
                <a:custGeom>
                  <a:avLst/>
                  <a:gdLst>
                    <a:gd name="T0" fmla="*/ 211 w 326"/>
                    <a:gd name="T1" fmla="*/ 119 h 315"/>
                    <a:gd name="T2" fmla="*/ 204 w 326"/>
                    <a:gd name="T3" fmla="*/ 62 h 315"/>
                    <a:gd name="T4" fmla="*/ 168 w 326"/>
                    <a:gd name="T5" fmla="*/ 32 h 315"/>
                    <a:gd name="T6" fmla="*/ 97 w 326"/>
                    <a:gd name="T7" fmla="*/ 0 h 315"/>
                    <a:gd name="T8" fmla="*/ 66 w 326"/>
                    <a:gd name="T9" fmla="*/ 12 h 315"/>
                    <a:gd name="T10" fmla="*/ 49 w 326"/>
                    <a:gd name="T11" fmla="*/ 72 h 315"/>
                    <a:gd name="T12" fmla="*/ 0 w 326"/>
                    <a:gd name="T13" fmla="*/ 172 h 315"/>
                    <a:gd name="T14" fmla="*/ 22 w 326"/>
                    <a:gd name="T15" fmla="*/ 242 h 315"/>
                    <a:gd name="T16" fmla="*/ 17 w 326"/>
                    <a:gd name="T17" fmla="*/ 273 h 315"/>
                    <a:gd name="T18" fmla="*/ 72 w 326"/>
                    <a:gd name="T19" fmla="*/ 259 h 315"/>
                    <a:gd name="T20" fmla="*/ 90 w 326"/>
                    <a:gd name="T21" fmla="*/ 259 h 315"/>
                    <a:gd name="T22" fmla="*/ 127 w 326"/>
                    <a:gd name="T23" fmla="*/ 193 h 315"/>
                    <a:gd name="T24" fmla="*/ 186 w 326"/>
                    <a:gd name="T25" fmla="*/ 137 h 315"/>
                    <a:gd name="T26" fmla="*/ 211 w 326"/>
                    <a:gd name="T27" fmla="*/ 119 h 315"/>
                    <a:gd name="T28" fmla="*/ 211 w 326"/>
                    <a:gd name="T29" fmla="*/ 119 h 3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6"/>
                    <a:gd name="T46" fmla="*/ 0 h 315"/>
                    <a:gd name="T47" fmla="*/ 326 w 326"/>
                    <a:gd name="T48" fmla="*/ 315 h 3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6" h="315">
                      <a:moveTo>
                        <a:pt x="326" y="138"/>
                      </a:moveTo>
                      <a:lnTo>
                        <a:pt x="314" y="72"/>
                      </a:lnTo>
                      <a:lnTo>
                        <a:pt x="259" y="37"/>
                      </a:lnTo>
                      <a:lnTo>
                        <a:pt x="150" y="0"/>
                      </a:lnTo>
                      <a:lnTo>
                        <a:pt x="103" y="12"/>
                      </a:lnTo>
                      <a:lnTo>
                        <a:pt x="75" y="82"/>
                      </a:lnTo>
                      <a:lnTo>
                        <a:pt x="0" y="198"/>
                      </a:lnTo>
                      <a:lnTo>
                        <a:pt x="33" y="280"/>
                      </a:lnTo>
                      <a:lnTo>
                        <a:pt x="27" y="315"/>
                      </a:lnTo>
                      <a:lnTo>
                        <a:pt x="112" y="300"/>
                      </a:lnTo>
                      <a:lnTo>
                        <a:pt x="140" y="300"/>
                      </a:lnTo>
                      <a:lnTo>
                        <a:pt x="194" y="223"/>
                      </a:lnTo>
                      <a:lnTo>
                        <a:pt x="287" y="158"/>
                      </a:lnTo>
                      <a:lnTo>
                        <a:pt x="326" y="138"/>
                      </a:lnTo>
                      <a:close/>
                    </a:path>
                  </a:pathLst>
                </a:custGeom>
                <a:grpFill/>
                <a:ln w="3175">
                  <a:solidFill>
                    <a:schemeClr val="tx1"/>
                  </a:solidFill>
                  <a:round/>
                  <a:headEnd/>
                  <a:tailEnd/>
                </a:ln>
              </p:spPr>
              <p:txBody>
                <a:bodyPr/>
                <a:lstStyle/>
                <a:p>
                  <a:pPr>
                    <a:defRPr/>
                  </a:pPr>
                  <a:endParaRPr lang="en-US"/>
                </a:p>
              </p:txBody>
            </p:sp>
          </p:grpSp>
          <p:grpSp>
            <p:nvGrpSpPr>
              <p:cNvPr id="17" name="Group 52"/>
              <p:cNvGrpSpPr>
                <a:grpSpLocks/>
              </p:cNvGrpSpPr>
              <p:nvPr/>
            </p:nvGrpSpPr>
            <p:grpSpPr bwMode="auto">
              <a:xfrm>
                <a:off x="4175721" y="2685075"/>
                <a:ext cx="932552" cy="1348235"/>
                <a:chOff x="558" y="2028"/>
                <a:chExt cx="887" cy="1382"/>
              </a:xfrm>
              <a:grpFill/>
            </p:grpSpPr>
            <p:sp>
              <p:nvSpPr>
                <p:cNvPr id="21" name="Freeform 53"/>
                <p:cNvSpPr>
                  <a:spLocks/>
                </p:cNvSpPr>
                <p:nvPr/>
              </p:nvSpPr>
              <p:spPr bwMode="gray">
                <a:xfrm>
                  <a:off x="603" y="2028"/>
                  <a:ext cx="842" cy="1382"/>
                </a:xfrm>
                <a:custGeom>
                  <a:avLst/>
                  <a:gdLst>
                    <a:gd name="T0" fmla="*/ 10 w 842"/>
                    <a:gd name="T1" fmla="*/ 0 h 1382"/>
                    <a:gd name="T2" fmla="*/ 0 w 842"/>
                    <a:gd name="T3" fmla="*/ 104 h 1382"/>
                    <a:gd name="T4" fmla="*/ 112 w 842"/>
                    <a:gd name="T5" fmla="*/ 81 h 1382"/>
                    <a:gd name="T6" fmla="*/ 137 w 842"/>
                    <a:gd name="T7" fmla="*/ 392 h 1382"/>
                    <a:gd name="T8" fmla="*/ 198 w 842"/>
                    <a:gd name="T9" fmla="*/ 490 h 1382"/>
                    <a:gd name="T10" fmla="*/ 168 w 842"/>
                    <a:gd name="T11" fmla="*/ 569 h 1382"/>
                    <a:gd name="T12" fmla="*/ 134 w 842"/>
                    <a:gd name="T13" fmla="*/ 574 h 1382"/>
                    <a:gd name="T14" fmla="*/ 124 w 842"/>
                    <a:gd name="T15" fmla="*/ 613 h 1382"/>
                    <a:gd name="T16" fmla="*/ 89 w 842"/>
                    <a:gd name="T17" fmla="*/ 597 h 1382"/>
                    <a:gd name="T18" fmla="*/ 112 w 842"/>
                    <a:gd name="T19" fmla="*/ 643 h 1382"/>
                    <a:gd name="T20" fmla="*/ 89 w 842"/>
                    <a:gd name="T21" fmla="*/ 710 h 1382"/>
                    <a:gd name="T22" fmla="*/ 99 w 842"/>
                    <a:gd name="T23" fmla="*/ 728 h 1382"/>
                    <a:gd name="T24" fmla="*/ 79 w 842"/>
                    <a:gd name="T25" fmla="*/ 758 h 1382"/>
                    <a:gd name="T26" fmla="*/ 101 w 842"/>
                    <a:gd name="T27" fmla="*/ 763 h 1382"/>
                    <a:gd name="T28" fmla="*/ 141 w 842"/>
                    <a:gd name="T29" fmla="*/ 733 h 1382"/>
                    <a:gd name="T30" fmla="*/ 168 w 842"/>
                    <a:gd name="T31" fmla="*/ 773 h 1382"/>
                    <a:gd name="T32" fmla="*/ 127 w 842"/>
                    <a:gd name="T33" fmla="*/ 807 h 1382"/>
                    <a:gd name="T34" fmla="*/ 134 w 842"/>
                    <a:gd name="T35" fmla="*/ 873 h 1382"/>
                    <a:gd name="T36" fmla="*/ 141 w 842"/>
                    <a:gd name="T37" fmla="*/ 991 h 1382"/>
                    <a:gd name="T38" fmla="*/ 183 w 842"/>
                    <a:gd name="T39" fmla="*/ 1031 h 1382"/>
                    <a:gd name="T40" fmla="*/ 218 w 842"/>
                    <a:gd name="T41" fmla="*/ 1047 h 1382"/>
                    <a:gd name="T42" fmla="*/ 194 w 842"/>
                    <a:gd name="T43" fmla="*/ 1083 h 1382"/>
                    <a:gd name="T44" fmla="*/ 146 w 842"/>
                    <a:gd name="T45" fmla="*/ 1034 h 1382"/>
                    <a:gd name="T46" fmla="*/ 99 w 842"/>
                    <a:gd name="T47" fmla="*/ 1001 h 1382"/>
                    <a:gd name="T48" fmla="*/ 86 w 842"/>
                    <a:gd name="T49" fmla="*/ 1034 h 1382"/>
                    <a:gd name="T50" fmla="*/ 101 w 842"/>
                    <a:gd name="T51" fmla="*/ 1058 h 1382"/>
                    <a:gd name="T52" fmla="*/ 86 w 842"/>
                    <a:gd name="T53" fmla="*/ 1079 h 1382"/>
                    <a:gd name="T54" fmla="*/ 168 w 842"/>
                    <a:gd name="T55" fmla="*/ 1155 h 1382"/>
                    <a:gd name="T56" fmla="*/ 157 w 842"/>
                    <a:gd name="T57" fmla="*/ 1173 h 1382"/>
                    <a:gd name="T58" fmla="*/ 258 w 842"/>
                    <a:gd name="T59" fmla="*/ 1308 h 1382"/>
                    <a:gd name="T60" fmla="*/ 300 w 842"/>
                    <a:gd name="T61" fmla="*/ 1315 h 1382"/>
                    <a:gd name="T62" fmla="*/ 300 w 842"/>
                    <a:gd name="T63" fmla="*/ 1218 h 1382"/>
                    <a:gd name="T64" fmla="*/ 255 w 842"/>
                    <a:gd name="T65" fmla="*/ 1208 h 1382"/>
                    <a:gd name="T66" fmla="*/ 233 w 842"/>
                    <a:gd name="T67" fmla="*/ 1136 h 1382"/>
                    <a:gd name="T68" fmla="*/ 244 w 842"/>
                    <a:gd name="T69" fmla="*/ 1088 h 1382"/>
                    <a:gd name="T70" fmla="*/ 296 w 842"/>
                    <a:gd name="T71" fmla="*/ 1124 h 1382"/>
                    <a:gd name="T72" fmla="*/ 270 w 842"/>
                    <a:gd name="T73" fmla="*/ 1150 h 1382"/>
                    <a:gd name="T74" fmla="*/ 303 w 842"/>
                    <a:gd name="T75" fmla="*/ 1180 h 1382"/>
                    <a:gd name="T76" fmla="*/ 300 w 842"/>
                    <a:gd name="T77" fmla="*/ 1203 h 1382"/>
                    <a:gd name="T78" fmla="*/ 348 w 842"/>
                    <a:gd name="T79" fmla="*/ 1285 h 1382"/>
                    <a:gd name="T80" fmla="*/ 704 w 842"/>
                    <a:gd name="T81" fmla="*/ 1364 h 1382"/>
                    <a:gd name="T82" fmla="*/ 842 w 842"/>
                    <a:gd name="T83" fmla="*/ 1382 h 1382"/>
                    <a:gd name="T84" fmla="*/ 835 w 842"/>
                    <a:gd name="T85" fmla="*/ 1242 h 1382"/>
                    <a:gd name="T86" fmla="*/ 795 w 842"/>
                    <a:gd name="T87" fmla="*/ 1173 h 1382"/>
                    <a:gd name="T88" fmla="*/ 743 w 842"/>
                    <a:gd name="T89" fmla="*/ 1073 h 1382"/>
                    <a:gd name="T90" fmla="*/ 730 w 842"/>
                    <a:gd name="T91" fmla="*/ 1001 h 1382"/>
                    <a:gd name="T92" fmla="*/ 641 w 842"/>
                    <a:gd name="T93" fmla="*/ 904 h 1382"/>
                    <a:gd name="T94" fmla="*/ 641 w 842"/>
                    <a:gd name="T95" fmla="*/ 822 h 1382"/>
                    <a:gd name="T96" fmla="*/ 773 w 842"/>
                    <a:gd name="T97" fmla="*/ 308 h 1382"/>
                    <a:gd name="T98" fmla="*/ 661 w 842"/>
                    <a:gd name="T99" fmla="*/ 270 h 1382"/>
                    <a:gd name="T100" fmla="*/ 382 w 842"/>
                    <a:gd name="T101" fmla="*/ 178 h 1382"/>
                    <a:gd name="T102" fmla="*/ 161 w 842"/>
                    <a:gd name="T103" fmla="*/ 76 h 1382"/>
                    <a:gd name="T104" fmla="*/ 10 w 842"/>
                    <a:gd name="T105" fmla="*/ 0 h 1382"/>
                    <a:gd name="T106" fmla="*/ 10 w 842"/>
                    <a:gd name="T107" fmla="*/ 0 h 138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842"/>
                    <a:gd name="T163" fmla="*/ 0 h 1382"/>
                    <a:gd name="T164" fmla="*/ 842 w 842"/>
                    <a:gd name="T165" fmla="*/ 1382 h 138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842" h="1382">
                      <a:moveTo>
                        <a:pt x="10" y="0"/>
                      </a:moveTo>
                      <a:lnTo>
                        <a:pt x="0" y="104"/>
                      </a:lnTo>
                      <a:lnTo>
                        <a:pt x="112" y="81"/>
                      </a:lnTo>
                      <a:lnTo>
                        <a:pt x="137" y="392"/>
                      </a:lnTo>
                      <a:lnTo>
                        <a:pt x="198" y="490"/>
                      </a:lnTo>
                      <a:lnTo>
                        <a:pt x="168" y="569"/>
                      </a:lnTo>
                      <a:lnTo>
                        <a:pt x="134" y="574"/>
                      </a:lnTo>
                      <a:lnTo>
                        <a:pt x="124" y="613"/>
                      </a:lnTo>
                      <a:lnTo>
                        <a:pt x="89" y="597"/>
                      </a:lnTo>
                      <a:lnTo>
                        <a:pt x="112" y="643"/>
                      </a:lnTo>
                      <a:lnTo>
                        <a:pt x="89" y="710"/>
                      </a:lnTo>
                      <a:lnTo>
                        <a:pt x="99" y="728"/>
                      </a:lnTo>
                      <a:lnTo>
                        <a:pt x="79" y="758"/>
                      </a:lnTo>
                      <a:lnTo>
                        <a:pt x="101" y="763"/>
                      </a:lnTo>
                      <a:lnTo>
                        <a:pt x="141" y="733"/>
                      </a:lnTo>
                      <a:lnTo>
                        <a:pt x="168" y="773"/>
                      </a:lnTo>
                      <a:lnTo>
                        <a:pt x="127" y="807"/>
                      </a:lnTo>
                      <a:lnTo>
                        <a:pt x="134" y="873"/>
                      </a:lnTo>
                      <a:lnTo>
                        <a:pt x="141" y="991"/>
                      </a:lnTo>
                      <a:lnTo>
                        <a:pt x="183" y="1031"/>
                      </a:lnTo>
                      <a:lnTo>
                        <a:pt x="218" y="1047"/>
                      </a:lnTo>
                      <a:lnTo>
                        <a:pt x="194" y="1083"/>
                      </a:lnTo>
                      <a:lnTo>
                        <a:pt x="146" y="1034"/>
                      </a:lnTo>
                      <a:lnTo>
                        <a:pt x="99" y="1001"/>
                      </a:lnTo>
                      <a:lnTo>
                        <a:pt x="86" y="1034"/>
                      </a:lnTo>
                      <a:lnTo>
                        <a:pt x="101" y="1058"/>
                      </a:lnTo>
                      <a:lnTo>
                        <a:pt x="86" y="1079"/>
                      </a:lnTo>
                      <a:lnTo>
                        <a:pt x="168" y="1155"/>
                      </a:lnTo>
                      <a:lnTo>
                        <a:pt x="157" y="1173"/>
                      </a:lnTo>
                      <a:lnTo>
                        <a:pt x="258" y="1308"/>
                      </a:lnTo>
                      <a:lnTo>
                        <a:pt x="300" y="1315"/>
                      </a:lnTo>
                      <a:lnTo>
                        <a:pt x="300" y="1218"/>
                      </a:lnTo>
                      <a:lnTo>
                        <a:pt x="255" y="1208"/>
                      </a:lnTo>
                      <a:lnTo>
                        <a:pt x="233" y="1136"/>
                      </a:lnTo>
                      <a:lnTo>
                        <a:pt x="244" y="1088"/>
                      </a:lnTo>
                      <a:lnTo>
                        <a:pt x="296" y="1124"/>
                      </a:lnTo>
                      <a:lnTo>
                        <a:pt x="270" y="1150"/>
                      </a:lnTo>
                      <a:lnTo>
                        <a:pt x="303" y="1180"/>
                      </a:lnTo>
                      <a:lnTo>
                        <a:pt x="300" y="1203"/>
                      </a:lnTo>
                      <a:lnTo>
                        <a:pt x="348" y="1285"/>
                      </a:lnTo>
                      <a:lnTo>
                        <a:pt x="704" y="1364"/>
                      </a:lnTo>
                      <a:lnTo>
                        <a:pt x="842" y="1382"/>
                      </a:lnTo>
                      <a:lnTo>
                        <a:pt x="835" y="1242"/>
                      </a:lnTo>
                      <a:lnTo>
                        <a:pt x="795" y="1173"/>
                      </a:lnTo>
                      <a:lnTo>
                        <a:pt x="743" y="1073"/>
                      </a:lnTo>
                      <a:lnTo>
                        <a:pt x="730" y="1001"/>
                      </a:lnTo>
                      <a:lnTo>
                        <a:pt x="641" y="904"/>
                      </a:lnTo>
                      <a:lnTo>
                        <a:pt x="641" y="822"/>
                      </a:lnTo>
                      <a:lnTo>
                        <a:pt x="773" y="308"/>
                      </a:lnTo>
                      <a:lnTo>
                        <a:pt x="661" y="270"/>
                      </a:lnTo>
                      <a:lnTo>
                        <a:pt x="382" y="178"/>
                      </a:lnTo>
                      <a:lnTo>
                        <a:pt x="161" y="76"/>
                      </a:lnTo>
                      <a:lnTo>
                        <a:pt x="10" y="0"/>
                      </a:lnTo>
                      <a:close/>
                    </a:path>
                  </a:pathLst>
                </a:custGeom>
                <a:grpFill/>
                <a:ln w="3175">
                  <a:solidFill>
                    <a:schemeClr val="tx1"/>
                  </a:solidFill>
                  <a:round/>
                  <a:headEnd/>
                  <a:tailEnd/>
                </a:ln>
              </p:spPr>
              <p:txBody>
                <a:bodyPr/>
                <a:lstStyle/>
                <a:p>
                  <a:pPr>
                    <a:defRPr/>
                  </a:pPr>
                  <a:endParaRPr lang="en-US"/>
                </a:p>
              </p:txBody>
            </p:sp>
            <p:sp>
              <p:nvSpPr>
                <p:cNvPr id="22" name="Freeform 54"/>
                <p:cNvSpPr>
                  <a:spLocks/>
                </p:cNvSpPr>
                <p:nvPr/>
              </p:nvSpPr>
              <p:spPr bwMode="gray">
                <a:xfrm>
                  <a:off x="558" y="2617"/>
                  <a:ext cx="92" cy="248"/>
                </a:xfrm>
                <a:custGeom>
                  <a:avLst/>
                  <a:gdLst>
                    <a:gd name="T0" fmla="*/ 25 w 92"/>
                    <a:gd name="T1" fmla="*/ 0 h 248"/>
                    <a:gd name="T2" fmla="*/ 54 w 92"/>
                    <a:gd name="T3" fmla="*/ 35 h 248"/>
                    <a:gd name="T4" fmla="*/ 79 w 92"/>
                    <a:gd name="T5" fmla="*/ 27 h 248"/>
                    <a:gd name="T6" fmla="*/ 92 w 92"/>
                    <a:gd name="T7" fmla="*/ 49 h 248"/>
                    <a:gd name="T8" fmla="*/ 40 w 92"/>
                    <a:gd name="T9" fmla="*/ 94 h 248"/>
                    <a:gd name="T10" fmla="*/ 52 w 92"/>
                    <a:gd name="T11" fmla="*/ 119 h 248"/>
                    <a:gd name="T12" fmla="*/ 54 w 92"/>
                    <a:gd name="T13" fmla="*/ 162 h 248"/>
                    <a:gd name="T14" fmla="*/ 45 w 92"/>
                    <a:gd name="T15" fmla="*/ 248 h 248"/>
                    <a:gd name="T16" fmla="*/ 30 w 92"/>
                    <a:gd name="T17" fmla="*/ 159 h 248"/>
                    <a:gd name="T18" fmla="*/ 19 w 92"/>
                    <a:gd name="T19" fmla="*/ 151 h 248"/>
                    <a:gd name="T20" fmla="*/ 12 w 92"/>
                    <a:gd name="T21" fmla="*/ 104 h 248"/>
                    <a:gd name="T22" fmla="*/ 0 w 92"/>
                    <a:gd name="T23" fmla="*/ 75 h 248"/>
                    <a:gd name="T24" fmla="*/ 25 w 92"/>
                    <a:gd name="T25" fmla="*/ 0 h 248"/>
                    <a:gd name="T26" fmla="*/ 25 w 92"/>
                    <a:gd name="T27" fmla="*/ 0 h 2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2"/>
                    <a:gd name="T43" fmla="*/ 0 h 248"/>
                    <a:gd name="T44" fmla="*/ 92 w 92"/>
                    <a:gd name="T45" fmla="*/ 248 h 2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2" h="248">
                      <a:moveTo>
                        <a:pt x="25" y="0"/>
                      </a:moveTo>
                      <a:lnTo>
                        <a:pt x="54" y="35"/>
                      </a:lnTo>
                      <a:lnTo>
                        <a:pt x="79" y="27"/>
                      </a:lnTo>
                      <a:lnTo>
                        <a:pt x="92" y="49"/>
                      </a:lnTo>
                      <a:lnTo>
                        <a:pt x="40" y="94"/>
                      </a:lnTo>
                      <a:lnTo>
                        <a:pt x="52" y="119"/>
                      </a:lnTo>
                      <a:lnTo>
                        <a:pt x="54" y="162"/>
                      </a:lnTo>
                      <a:lnTo>
                        <a:pt x="45" y="248"/>
                      </a:lnTo>
                      <a:lnTo>
                        <a:pt x="30" y="159"/>
                      </a:lnTo>
                      <a:lnTo>
                        <a:pt x="19" y="151"/>
                      </a:lnTo>
                      <a:lnTo>
                        <a:pt x="12" y="104"/>
                      </a:lnTo>
                      <a:lnTo>
                        <a:pt x="0" y="75"/>
                      </a:lnTo>
                      <a:lnTo>
                        <a:pt x="25" y="0"/>
                      </a:lnTo>
                      <a:close/>
                    </a:path>
                  </a:pathLst>
                </a:custGeom>
                <a:grpFill/>
                <a:ln w="3175">
                  <a:solidFill>
                    <a:schemeClr val="tx1"/>
                  </a:solidFill>
                  <a:round/>
                  <a:headEnd/>
                  <a:tailEnd/>
                </a:ln>
              </p:spPr>
              <p:txBody>
                <a:bodyPr/>
                <a:lstStyle/>
                <a:p>
                  <a:pPr>
                    <a:defRPr/>
                  </a:pPr>
                  <a:endParaRPr lang="en-US"/>
                </a:p>
              </p:txBody>
            </p:sp>
          </p:grpSp>
          <p:sp>
            <p:nvSpPr>
              <p:cNvPr id="18" name="Freeform 55"/>
              <p:cNvSpPr>
                <a:spLocks/>
              </p:cNvSpPr>
              <p:nvPr/>
            </p:nvSpPr>
            <p:spPr bwMode="gray">
              <a:xfrm>
                <a:off x="5425408" y="3073358"/>
                <a:ext cx="553762" cy="1017731"/>
              </a:xfrm>
              <a:custGeom>
                <a:avLst/>
                <a:gdLst>
                  <a:gd name="T0" fmla="*/ 6467 w 526"/>
                  <a:gd name="T1" fmla="*/ 0 h 1044"/>
                  <a:gd name="T2" fmla="*/ 0 w 526"/>
                  <a:gd name="T3" fmla="*/ 89707 h 1044"/>
                  <a:gd name="T4" fmla="*/ 21132 w 526"/>
                  <a:gd name="T5" fmla="*/ 91835 h 1044"/>
                  <a:gd name="T6" fmla="*/ 34449 w 526"/>
                  <a:gd name="T7" fmla="*/ 91397 h 1044"/>
                  <a:gd name="T8" fmla="*/ 32409 w 526"/>
                  <a:gd name="T9" fmla="*/ 1337 h 1044"/>
                  <a:gd name="T10" fmla="*/ 21132 w 526"/>
                  <a:gd name="T11" fmla="*/ 720 h 1044"/>
                  <a:gd name="T12" fmla="*/ 6467 w 526"/>
                  <a:gd name="T13" fmla="*/ 0 h 1044"/>
                  <a:gd name="T14" fmla="*/ 6467 w 526"/>
                  <a:gd name="T15" fmla="*/ 0 h 1044"/>
                  <a:gd name="T16" fmla="*/ 0 60000 65536"/>
                  <a:gd name="T17" fmla="*/ 0 60000 65536"/>
                  <a:gd name="T18" fmla="*/ 0 60000 65536"/>
                  <a:gd name="T19" fmla="*/ 0 60000 65536"/>
                  <a:gd name="T20" fmla="*/ 0 60000 65536"/>
                  <a:gd name="T21" fmla="*/ 0 60000 65536"/>
                  <a:gd name="T22" fmla="*/ 0 60000 65536"/>
                  <a:gd name="T23" fmla="*/ 0 60000 65536"/>
                  <a:gd name="T24" fmla="*/ 0 w 526"/>
                  <a:gd name="T25" fmla="*/ 0 h 1044"/>
                  <a:gd name="T26" fmla="*/ 526 w 526"/>
                  <a:gd name="T27" fmla="*/ 1044 h 10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26" h="1044">
                    <a:moveTo>
                      <a:pt x="99" y="0"/>
                    </a:moveTo>
                    <a:lnTo>
                      <a:pt x="0" y="1020"/>
                    </a:lnTo>
                    <a:lnTo>
                      <a:pt x="323" y="1044"/>
                    </a:lnTo>
                    <a:lnTo>
                      <a:pt x="526" y="1039"/>
                    </a:lnTo>
                    <a:lnTo>
                      <a:pt x="495" y="15"/>
                    </a:lnTo>
                    <a:lnTo>
                      <a:pt x="323" y="8"/>
                    </a:lnTo>
                    <a:lnTo>
                      <a:pt x="99" y="0"/>
                    </a:lnTo>
                    <a:close/>
                  </a:path>
                </a:pathLst>
              </a:custGeom>
              <a:grpFill/>
              <a:ln w="3175">
                <a:solidFill>
                  <a:schemeClr val="tx1"/>
                </a:solidFill>
                <a:round/>
                <a:headEnd/>
                <a:tailEnd/>
              </a:ln>
            </p:spPr>
            <p:txBody>
              <a:bodyPr/>
              <a:lstStyle/>
              <a:p>
                <a:pPr>
                  <a:defRPr/>
                </a:pPr>
                <a:endParaRPr lang="en-US"/>
              </a:p>
            </p:txBody>
          </p:sp>
          <p:sp>
            <p:nvSpPr>
              <p:cNvPr id="19" name="Freeform 56"/>
              <p:cNvSpPr>
                <a:spLocks/>
              </p:cNvSpPr>
              <p:nvPr/>
            </p:nvSpPr>
            <p:spPr bwMode="gray">
              <a:xfrm>
                <a:off x="4894719" y="2985080"/>
                <a:ext cx="638846" cy="1084570"/>
              </a:xfrm>
              <a:custGeom>
                <a:avLst/>
                <a:gdLst>
                  <a:gd name="T0" fmla="*/ 8861 w 606"/>
                  <a:gd name="T1" fmla="*/ 0 h 1109"/>
                  <a:gd name="T2" fmla="*/ 0 w 606"/>
                  <a:gd name="T3" fmla="*/ 45874 h 1109"/>
                  <a:gd name="T4" fmla="*/ 261 w 606"/>
                  <a:gd name="T5" fmla="*/ 53289 h 1109"/>
                  <a:gd name="T6" fmla="*/ 3768 w 606"/>
                  <a:gd name="T7" fmla="*/ 58558 h 1109"/>
                  <a:gd name="T8" fmla="*/ 5992 w 606"/>
                  <a:gd name="T9" fmla="*/ 61863 h 1109"/>
                  <a:gd name="T10" fmla="*/ 6857 w 606"/>
                  <a:gd name="T11" fmla="*/ 68981 h 1109"/>
                  <a:gd name="T12" fmla="*/ 12940 w 606"/>
                  <a:gd name="T13" fmla="*/ 83342 h 1109"/>
                  <a:gd name="T14" fmla="*/ 13395 w 606"/>
                  <a:gd name="T15" fmla="*/ 95845 h 1109"/>
                  <a:gd name="T16" fmla="*/ 33335 w 606"/>
                  <a:gd name="T17" fmla="*/ 98976 h 1109"/>
                  <a:gd name="T18" fmla="*/ 40021 w 606"/>
                  <a:gd name="T19" fmla="*/ 7965 h 1109"/>
                  <a:gd name="T20" fmla="*/ 8861 w 606"/>
                  <a:gd name="T21" fmla="*/ 0 h 1109"/>
                  <a:gd name="T22" fmla="*/ 8861 w 606"/>
                  <a:gd name="T23" fmla="*/ 0 h 11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6"/>
                  <a:gd name="T37" fmla="*/ 0 h 1109"/>
                  <a:gd name="T38" fmla="*/ 606 w 606"/>
                  <a:gd name="T39" fmla="*/ 1109 h 11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6" h="1109">
                    <a:moveTo>
                      <a:pt x="134" y="0"/>
                    </a:moveTo>
                    <a:lnTo>
                      <a:pt x="0" y="514"/>
                    </a:lnTo>
                    <a:lnTo>
                      <a:pt x="4" y="597"/>
                    </a:lnTo>
                    <a:lnTo>
                      <a:pt x="57" y="656"/>
                    </a:lnTo>
                    <a:lnTo>
                      <a:pt x="91" y="693"/>
                    </a:lnTo>
                    <a:lnTo>
                      <a:pt x="104" y="773"/>
                    </a:lnTo>
                    <a:lnTo>
                      <a:pt x="196" y="934"/>
                    </a:lnTo>
                    <a:lnTo>
                      <a:pt x="203" y="1074"/>
                    </a:lnTo>
                    <a:lnTo>
                      <a:pt x="505" y="1109"/>
                    </a:lnTo>
                    <a:lnTo>
                      <a:pt x="606" y="89"/>
                    </a:lnTo>
                    <a:lnTo>
                      <a:pt x="134" y="0"/>
                    </a:lnTo>
                    <a:close/>
                  </a:path>
                </a:pathLst>
              </a:custGeom>
              <a:grpFill/>
              <a:ln w="3175">
                <a:solidFill>
                  <a:schemeClr val="tx1"/>
                </a:solidFill>
                <a:round/>
                <a:headEnd/>
                <a:tailEnd/>
              </a:ln>
            </p:spPr>
            <p:txBody>
              <a:bodyPr/>
              <a:lstStyle/>
              <a:p>
                <a:pPr>
                  <a:defRPr/>
                </a:pPr>
                <a:endParaRPr lang="en-US"/>
              </a:p>
            </p:txBody>
          </p:sp>
          <p:sp>
            <p:nvSpPr>
              <p:cNvPr id="20" name="Freeform 57"/>
              <p:cNvSpPr>
                <a:spLocks/>
              </p:cNvSpPr>
              <p:nvPr/>
            </p:nvSpPr>
            <p:spPr bwMode="gray">
              <a:xfrm>
                <a:off x="8143747" y="3654738"/>
                <a:ext cx="338891" cy="291321"/>
              </a:xfrm>
              <a:custGeom>
                <a:avLst/>
                <a:gdLst>
                  <a:gd name="T0" fmla="*/ 7564 w 323"/>
                  <a:gd name="T1" fmla="*/ 1342 h 298"/>
                  <a:gd name="T2" fmla="*/ 9991 w 323"/>
                  <a:gd name="T3" fmla="*/ 3545 h 298"/>
                  <a:gd name="T4" fmla="*/ 11234 w 323"/>
                  <a:gd name="T5" fmla="*/ 1342 h 298"/>
                  <a:gd name="T6" fmla="*/ 14195 w 323"/>
                  <a:gd name="T7" fmla="*/ 0 h 298"/>
                  <a:gd name="T8" fmla="*/ 13601 w 323"/>
                  <a:gd name="T9" fmla="*/ 5760 h 298"/>
                  <a:gd name="T10" fmla="*/ 15710 w 323"/>
                  <a:gd name="T11" fmla="*/ 9243 h 298"/>
                  <a:gd name="T12" fmla="*/ 21225 w 323"/>
                  <a:gd name="T13" fmla="*/ 10568 h 298"/>
                  <a:gd name="T14" fmla="*/ 20773 w 323"/>
                  <a:gd name="T15" fmla="*/ 15898 h 298"/>
                  <a:gd name="T16" fmla="*/ 19119 w 323"/>
                  <a:gd name="T17" fmla="*/ 15025 h 298"/>
                  <a:gd name="T18" fmla="*/ 17017 w 323"/>
                  <a:gd name="T19" fmla="*/ 16801 h 298"/>
                  <a:gd name="T20" fmla="*/ 16509 w 323"/>
                  <a:gd name="T21" fmla="*/ 21403 h 298"/>
                  <a:gd name="T22" fmla="*/ 14712 w 323"/>
                  <a:gd name="T23" fmla="*/ 20164 h 298"/>
                  <a:gd name="T24" fmla="*/ 14195 w 323"/>
                  <a:gd name="T25" fmla="*/ 24076 h 298"/>
                  <a:gd name="T26" fmla="*/ 10322 w 323"/>
                  <a:gd name="T27" fmla="*/ 26463 h 298"/>
                  <a:gd name="T28" fmla="*/ 8220 w 323"/>
                  <a:gd name="T29" fmla="*/ 26036 h 298"/>
                  <a:gd name="T30" fmla="*/ 2956 w 323"/>
                  <a:gd name="T31" fmla="*/ 12780 h 298"/>
                  <a:gd name="T32" fmla="*/ 799 w 323"/>
                  <a:gd name="T33" fmla="*/ 12780 h 298"/>
                  <a:gd name="T34" fmla="*/ 1109 w 323"/>
                  <a:gd name="T35" fmla="*/ 7276 h 298"/>
                  <a:gd name="T36" fmla="*/ 0 w 323"/>
                  <a:gd name="T37" fmla="*/ 5061 h 298"/>
                  <a:gd name="T38" fmla="*/ 7564 w 323"/>
                  <a:gd name="T39" fmla="*/ 1342 h 298"/>
                  <a:gd name="T40" fmla="*/ 7564 w 323"/>
                  <a:gd name="T41" fmla="*/ 1342 h 29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23"/>
                  <a:gd name="T64" fmla="*/ 0 h 298"/>
                  <a:gd name="T65" fmla="*/ 323 w 323"/>
                  <a:gd name="T66" fmla="*/ 298 h 29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23" h="298">
                    <a:moveTo>
                      <a:pt x="115" y="15"/>
                    </a:moveTo>
                    <a:lnTo>
                      <a:pt x="152" y="40"/>
                    </a:lnTo>
                    <a:lnTo>
                      <a:pt x="171" y="15"/>
                    </a:lnTo>
                    <a:lnTo>
                      <a:pt x="216" y="0"/>
                    </a:lnTo>
                    <a:lnTo>
                      <a:pt x="207" y="65"/>
                    </a:lnTo>
                    <a:lnTo>
                      <a:pt x="239" y="104"/>
                    </a:lnTo>
                    <a:lnTo>
                      <a:pt x="323" y="119"/>
                    </a:lnTo>
                    <a:lnTo>
                      <a:pt x="316" y="179"/>
                    </a:lnTo>
                    <a:lnTo>
                      <a:pt x="291" y="169"/>
                    </a:lnTo>
                    <a:lnTo>
                      <a:pt x="259" y="189"/>
                    </a:lnTo>
                    <a:lnTo>
                      <a:pt x="251" y="241"/>
                    </a:lnTo>
                    <a:lnTo>
                      <a:pt x="224" y="227"/>
                    </a:lnTo>
                    <a:lnTo>
                      <a:pt x="216" y="271"/>
                    </a:lnTo>
                    <a:lnTo>
                      <a:pt x="157" y="298"/>
                    </a:lnTo>
                    <a:lnTo>
                      <a:pt x="125" y="293"/>
                    </a:lnTo>
                    <a:lnTo>
                      <a:pt x="45" y="144"/>
                    </a:lnTo>
                    <a:lnTo>
                      <a:pt x="12" y="144"/>
                    </a:lnTo>
                    <a:lnTo>
                      <a:pt x="17" y="82"/>
                    </a:lnTo>
                    <a:lnTo>
                      <a:pt x="0" y="57"/>
                    </a:lnTo>
                    <a:lnTo>
                      <a:pt x="115" y="15"/>
                    </a:lnTo>
                    <a:close/>
                  </a:path>
                </a:pathLst>
              </a:custGeom>
              <a:grpFill/>
              <a:ln w="3175">
                <a:solidFill>
                  <a:schemeClr val="tx1"/>
                </a:solidFill>
                <a:round/>
                <a:headEnd/>
                <a:tailEnd/>
              </a:ln>
            </p:spPr>
            <p:txBody>
              <a:bodyPr/>
              <a:lstStyle/>
              <a:p>
                <a:pPr>
                  <a:defRPr/>
                </a:pPr>
                <a:endParaRPr lang="en-US"/>
              </a:p>
            </p:txBody>
          </p:sp>
        </p:grpSp>
      </p:grpSp>
      <p:graphicFrame>
        <p:nvGraphicFramePr>
          <p:cNvPr id="55" name="Table 54"/>
          <p:cNvGraphicFramePr>
            <a:graphicFrameLocks noGrp="1"/>
          </p:cNvGraphicFramePr>
          <p:nvPr>
            <p:custDataLst>
              <p:tags r:id="rId3"/>
            </p:custDataLst>
            <p:extLst>
              <p:ext uri="{D42A27DB-BD31-4B8C-83A1-F6EECF244321}">
                <p14:modId xmlns:p14="http://schemas.microsoft.com/office/powerpoint/2010/main" val="932182246"/>
              </p:ext>
            </p:extLst>
          </p:nvPr>
        </p:nvGraphicFramePr>
        <p:xfrm>
          <a:off x="522000" y="954000"/>
          <a:ext cx="8100000" cy="2210400"/>
        </p:xfrm>
        <a:graphic>
          <a:graphicData uri="http://schemas.openxmlformats.org/drawingml/2006/table">
            <a:tbl>
              <a:tblPr firstRow="1" bandRow="1">
                <a:tableStyleId>{69012ECD-51FC-41F1-AA8D-1B2483CD663E}</a:tableStyleId>
              </a:tblPr>
              <a:tblGrid>
                <a:gridCol w="4104000">
                  <a:extLst>
                    <a:ext uri="{9D8B030D-6E8A-4147-A177-3AD203B41FA5}">
                      <a16:colId xmlns:a16="http://schemas.microsoft.com/office/drawing/2014/main" xmlns="" val="20000"/>
                    </a:ext>
                  </a:extLst>
                </a:gridCol>
                <a:gridCol w="3996000">
                  <a:extLst>
                    <a:ext uri="{9D8B030D-6E8A-4147-A177-3AD203B41FA5}">
                      <a16:colId xmlns:a16="http://schemas.microsoft.com/office/drawing/2014/main" xmlns="" val="20001"/>
                    </a:ext>
                  </a:extLst>
                </a:gridCol>
              </a:tblGrid>
              <a:tr h="64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Valeurs de l’</a:t>
                      </a:r>
                      <a:r>
                        <a:rPr lang="fr-CA" dirty="0" err="1" smtClean="0"/>
                        <a:t>IGC</a:t>
                      </a:r>
                      <a:r>
                        <a:rPr lang="fr-CA" dirty="0" smtClean="0"/>
                        <a:t> du système </a:t>
                      </a:r>
                      <a:r>
                        <a:rPr lang="fr-CA" dirty="0" err="1" smtClean="0"/>
                        <a:t>RUG</a:t>
                      </a:r>
                      <a:r>
                        <a:rPr lang="fr-CA" dirty="0" smtClean="0"/>
                        <a:t>-III</a:t>
                      </a:r>
                      <a:endParaRPr lang="fr-CA" dirty="0"/>
                    </a:p>
                  </a:txBody>
                  <a:tcPr>
                    <a:solidFill>
                      <a:srgbClr val="00A19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Valeurs de l’</a:t>
                      </a:r>
                      <a:r>
                        <a:rPr lang="fr-CA" dirty="0" err="1" smtClean="0"/>
                        <a:t>IGC</a:t>
                      </a:r>
                      <a:r>
                        <a:rPr lang="fr-CA" dirty="0" smtClean="0"/>
                        <a:t> du système </a:t>
                      </a:r>
                      <a:r>
                        <a:rPr lang="fr-CA" dirty="0" err="1" smtClean="0"/>
                        <a:t>RUG</a:t>
                      </a:r>
                      <a:r>
                        <a:rPr lang="fr-CA" dirty="0" smtClean="0"/>
                        <a:t>-III Plus</a:t>
                      </a:r>
                    </a:p>
                    <a:p>
                      <a:pPr marL="0" marR="0" indent="0" algn="l" defTabSz="914400" rtl="0" eaLnBrk="1" fontAlgn="auto" latinLnBrk="0" hangingPunct="1">
                        <a:lnSpc>
                          <a:spcPct val="100000"/>
                        </a:lnSpc>
                        <a:spcBef>
                          <a:spcPts val="0"/>
                        </a:spcBef>
                        <a:spcAft>
                          <a:spcPts val="0"/>
                        </a:spcAft>
                        <a:buClrTx/>
                        <a:buSzTx/>
                        <a:buFontTx/>
                        <a:buNone/>
                        <a:tabLst/>
                        <a:defRPr/>
                      </a:pPr>
                      <a:endParaRPr lang="fr-CA" dirty="0" smtClean="0"/>
                    </a:p>
                  </a:txBody>
                  <a:tcPr>
                    <a:solidFill>
                      <a:srgbClr val="00A199"/>
                    </a:solidFill>
                  </a:tcPr>
                </a:tc>
                <a:extLst>
                  <a:ext uri="{0D108BD9-81ED-4DB2-BD59-A6C34878D82A}">
                    <a16:rowId xmlns:a16="http://schemas.microsoft.com/office/drawing/2014/main" xmlns="" val="10000"/>
                  </a:ext>
                </a:extLst>
              </a:tr>
              <a:tr h="64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Données rétrospectives sur la mesure des heures de travail du personnel </a:t>
                      </a:r>
                      <a:r>
                        <a:rPr lang="fr-CA" u="sng" dirty="0" smtClean="0"/>
                        <a:t>américain</a:t>
                      </a:r>
                      <a:endParaRPr lang="fr-CA" b="0" dirty="0" smtClean="0"/>
                    </a:p>
                  </a:txBody>
                  <a:tcPr/>
                </a:tc>
                <a:tc>
                  <a:txBody>
                    <a:bodyPr/>
                    <a:lstStyle/>
                    <a:p>
                      <a:r>
                        <a:rPr lang="fr-CA" dirty="0" smtClean="0"/>
                        <a:t>Données sur la mesure des heures de travail du personnel </a:t>
                      </a:r>
                      <a:r>
                        <a:rPr lang="fr-CA" u="sng" dirty="0" smtClean="0"/>
                        <a:t>canadien</a:t>
                      </a:r>
                    </a:p>
                  </a:txBody>
                  <a:tcPr/>
                </a:tc>
                <a:extLst>
                  <a:ext uri="{0D108BD9-81ED-4DB2-BD59-A6C34878D82A}">
                    <a16:rowId xmlns:a16="http://schemas.microsoft.com/office/drawing/2014/main" xmlns="" val="10001"/>
                  </a:ext>
                </a:extLst>
              </a:tr>
              <a:tr h="648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Conçues pour les établissements en milieu hospitalier de l’</a:t>
                      </a:r>
                      <a:r>
                        <a:rPr lang="fr-CA" u="sng" dirty="0" smtClean="0"/>
                        <a:t>Ontario</a:t>
                      </a:r>
                      <a:endParaRPr lang="fr-CA" b="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Conçues pour être</a:t>
                      </a:r>
                      <a:r>
                        <a:rPr lang="fr-CA" baseline="0" dirty="0" smtClean="0"/>
                        <a:t> p</a:t>
                      </a:r>
                      <a:r>
                        <a:rPr lang="fr-CA" dirty="0" smtClean="0"/>
                        <a:t>lus pertinentes pour les établissements de soins en hébergement du </a:t>
                      </a:r>
                      <a:r>
                        <a:rPr lang="fr-CA" u="sng" dirty="0" smtClean="0"/>
                        <a:t>Canada</a:t>
                      </a:r>
                      <a:endParaRPr lang="fr-CA"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604502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73784"/>
            <a:ext cx="8229600" cy="425758"/>
          </a:xfrm>
        </p:spPr>
        <p:txBody>
          <a:bodyPr>
            <a:noAutofit/>
          </a:bodyPr>
          <a:lstStyle/>
          <a:p>
            <a:pPr algn="l"/>
            <a:r>
              <a:rPr lang="fr-CA" sz="3100" b="1" dirty="0">
                <a:solidFill>
                  <a:srgbClr val="365254"/>
                </a:solidFill>
              </a:rPr>
              <a:t>À quoi servent les systèmes de groupes clients?</a:t>
            </a:r>
          </a:p>
        </p:txBody>
      </p:sp>
      <p:sp>
        <p:nvSpPr>
          <p:cNvPr id="3" name="Rectangle 2"/>
          <p:cNvSpPr/>
          <p:nvPr>
            <p:custDataLst>
              <p:tags r:id="rId2"/>
            </p:custDataLst>
          </p:nvPr>
        </p:nvSpPr>
        <p:spPr>
          <a:xfrm>
            <a:off x="35496" y="2625477"/>
            <a:ext cx="9075355" cy="21654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4" name="Straight Connector 3"/>
          <p:cNvCxnSpPr/>
          <p:nvPr>
            <p:custDataLst>
              <p:tags r:id="rId3"/>
            </p:custDataLst>
          </p:nvPr>
        </p:nvCxnSpPr>
        <p:spPr>
          <a:xfrm>
            <a:off x="79039" y="2643504"/>
            <a:ext cx="9031812" cy="0"/>
          </a:xfrm>
          <a:prstGeom prst="line">
            <a:avLst/>
          </a:prstGeom>
          <a:ln w="12700">
            <a:solidFill>
              <a:srgbClr val="82BAB5"/>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custDataLst>
              <p:tags r:id="rId4"/>
            </p:custDataLst>
          </p:nvPr>
        </p:nvCxnSpPr>
        <p:spPr>
          <a:xfrm flipV="1">
            <a:off x="79039" y="4763328"/>
            <a:ext cx="9031812" cy="40670"/>
          </a:xfrm>
          <a:prstGeom prst="line">
            <a:avLst/>
          </a:prstGeom>
          <a:ln w="12700">
            <a:solidFill>
              <a:srgbClr val="82BAB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custDataLst>
              <p:tags r:id="rId5"/>
            </p:custDataLst>
          </p:nvPr>
        </p:nvCxnSpPr>
        <p:spPr>
          <a:xfrm>
            <a:off x="104720" y="3331638"/>
            <a:ext cx="9006131" cy="0"/>
          </a:xfrm>
          <a:prstGeom prst="line">
            <a:avLst/>
          </a:prstGeom>
          <a:ln w="12700">
            <a:solidFill>
              <a:srgbClr val="82BAB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custDataLst>
              <p:tags r:id="rId6"/>
            </p:custDataLst>
          </p:nvPr>
        </p:nvCxnSpPr>
        <p:spPr>
          <a:xfrm>
            <a:off x="79039" y="4084144"/>
            <a:ext cx="9031812" cy="0"/>
          </a:xfrm>
          <a:prstGeom prst="line">
            <a:avLst/>
          </a:prstGeom>
          <a:ln w="12700">
            <a:solidFill>
              <a:srgbClr val="82BAB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custDataLst>
              <p:tags r:id="rId7"/>
            </p:custDataLst>
          </p:nvPr>
        </p:nvCxnSpPr>
        <p:spPr>
          <a:xfrm>
            <a:off x="3210879" y="1785174"/>
            <a:ext cx="0" cy="3018824"/>
          </a:xfrm>
          <a:prstGeom prst="line">
            <a:avLst/>
          </a:prstGeom>
          <a:ln w="28575">
            <a:solidFill>
              <a:srgbClr val="82BAB5">
                <a:alpha val="20000"/>
              </a:srgb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custDataLst>
              <p:tags r:id="rId8"/>
            </p:custDataLst>
          </p:nvPr>
        </p:nvCxnSpPr>
        <p:spPr>
          <a:xfrm>
            <a:off x="4709479" y="1785174"/>
            <a:ext cx="0" cy="3018824"/>
          </a:xfrm>
          <a:prstGeom prst="line">
            <a:avLst/>
          </a:prstGeom>
          <a:ln w="28575">
            <a:solidFill>
              <a:srgbClr val="82BAB5">
                <a:alpha val="20000"/>
              </a:srgb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custDataLst>
              <p:tags r:id="rId9"/>
            </p:custDataLst>
          </p:nvPr>
        </p:nvCxnSpPr>
        <p:spPr>
          <a:xfrm>
            <a:off x="6258879" y="1785174"/>
            <a:ext cx="0" cy="3018824"/>
          </a:xfrm>
          <a:prstGeom prst="line">
            <a:avLst/>
          </a:prstGeom>
          <a:ln w="28575">
            <a:solidFill>
              <a:srgbClr val="82BAB5">
                <a:alpha val="20000"/>
              </a:srgb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custDataLst>
              <p:tags r:id="rId10"/>
            </p:custDataLst>
          </p:nvPr>
        </p:nvCxnSpPr>
        <p:spPr>
          <a:xfrm>
            <a:off x="7765946" y="1785174"/>
            <a:ext cx="0" cy="3018824"/>
          </a:xfrm>
          <a:prstGeom prst="line">
            <a:avLst/>
          </a:prstGeom>
          <a:ln w="28575">
            <a:solidFill>
              <a:srgbClr val="82BAB5">
                <a:alpha val="20000"/>
              </a:srgb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custDataLst>
              <p:tags r:id="rId11"/>
            </p:custDataLst>
          </p:nvPr>
        </p:nvSpPr>
        <p:spPr>
          <a:xfrm>
            <a:off x="79039" y="2680916"/>
            <a:ext cx="1582441" cy="635348"/>
          </a:xfrm>
          <a:prstGeom prst="rect">
            <a:avLst/>
          </a:prstGeom>
          <a:solidFill>
            <a:srgbClr val="852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ectangle 12"/>
          <p:cNvSpPr/>
          <p:nvPr>
            <p:custDataLst>
              <p:tags r:id="rId12"/>
            </p:custDataLst>
          </p:nvPr>
        </p:nvSpPr>
        <p:spPr>
          <a:xfrm>
            <a:off x="79039" y="3400794"/>
            <a:ext cx="1582441" cy="635348"/>
          </a:xfrm>
          <a:prstGeom prst="rect">
            <a:avLst/>
          </a:prstGeom>
          <a:solidFill>
            <a:srgbClr val="148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Rectangle 13"/>
          <p:cNvSpPr/>
          <p:nvPr>
            <p:custDataLst>
              <p:tags r:id="rId13"/>
            </p:custDataLst>
          </p:nvPr>
        </p:nvSpPr>
        <p:spPr>
          <a:xfrm>
            <a:off x="79039" y="4127980"/>
            <a:ext cx="1582441" cy="635348"/>
          </a:xfrm>
          <a:prstGeom prst="rect">
            <a:avLst/>
          </a:prstGeom>
          <a:solidFill>
            <a:srgbClr val="36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Title 1"/>
          <p:cNvSpPr txBox="1">
            <a:spLocks/>
          </p:cNvSpPr>
          <p:nvPr>
            <p:custDataLst>
              <p:tags r:id="rId14"/>
            </p:custDataLst>
          </p:nvPr>
        </p:nvSpPr>
        <p:spPr bwMode="auto">
          <a:xfrm>
            <a:off x="1644762" y="1825013"/>
            <a:ext cx="151531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rtl="0" eaLnBrk="1" fontAlgn="base" hangingPunct="1">
              <a:lnSpc>
                <a:spcPts val="3300"/>
              </a:lnSpc>
              <a:spcBef>
                <a:spcPct val="0"/>
              </a:spcBef>
              <a:spcAft>
                <a:spcPct val="0"/>
              </a:spcAft>
              <a:defRPr sz="3200" b="1" kern="1200" baseline="0">
                <a:solidFill>
                  <a:srgbClr val="365254"/>
                </a:solidFill>
                <a:latin typeface="+mj-lt"/>
                <a:ea typeface="+mj-ea"/>
                <a:cs typeface="+mj-cs"/>
              </a:defRPr>
            </a:lvl1pPr>
            <a:lvl2pPr algn="l" rtl="0" eaLnBrk="1" fontAlgn="base" hangingPunct="1">
              <a:lnSpc>
                <a:spcPts val="3300"/>
              </a:lnSpc>
              <a:spcBef>
                <a:spcPct val="0"/>
              </a:spcBef>
              <a:spcAft>
                <a:spcPct val="0"/>
              </a:spcAft>
              <a:defRPr sz="3100" b="1">
                <a:solidFill>
                  <a:srgbClr val="365254"/>
                </a:solidFill>
                <a:latin typeface="Calibri" pitchFamily="34" charset="0"/>
              </a:defRPr>
            </a:lvl2pPr>
            <a:lvl3pPr algn="l" rtl="0" eaLnBrk="1" fontAlgn="base" hangingPunct="1">
              <a:lnSpc>
                <a:spcPts val="3300"/>
              </a:lnSpc>
              <a:spcBef>
                <a:spcPct val="0"/>
              </a:spcBef>
              <a:spcAft>
                <a:spcPct val="0"/>
              </a:spcAft>
              <a:defRPr sz="3100" b="1">
                <a:solidFill>
                  <a:srgbClr val="365254"/>
                </a:solidFill>
                <a:latin typeface="Calibri" pitchFamily="34" charset="0"/>
              </a:defRPr>
            </a:lvl3pPr>
            <a:lvl4pPr algn="l" rtl="0" eaLnBrk="1" fontAlgn="base" hangingPunct="1">
              <a:lnSpc>
                <a:spcPts val="3300"/>
              </a:lnSpc>
              <a:spcBef>
                <a:spcPct val="0"/>
              </a:spcBef>
              <a:spcAft>
                <a:spcPct val="0"/>
              </a:spcAft>
              <a:defRPr sz="3100" b="1">
                <a:solidFill>
                  <a:srgbClr val="365254"/>
                </a:solidFill>
                <a:latin typeface="Calibri" pitchFamily="34" charset="0"/>
              </a:defRPr>
            </a:lvl4pPr>
            <a:lvl5pPr algn="l" rtl="0" eaLnBrk="1" fontAlgn="base" hangingPunct="1">
              <a:lnSpc>
                <a:spcPts val="3300"/>
              </a:lnSpc>
              <a:spcBef>
                <a:spcPct val="0"/>
              </a:spcBef>
              <a:spcAft>
                <a:spcPct val="0"/>
              </a:spcAft>
              <a:defRPr sz="3100" b="1">
                <a:solidFill>
                  <a:srgbClr val="365254"/>
                </a:solidFill>
                <a:latin typeface="Calibri" pitchFamily="34" charset="0"/>
              </a:defRPr>
            </a:lvl5pPr>
            <a:lvl6pPr marL="457200" algn="l" rtl="0" eaLnBrk="1" fontAlgn="base" hangingPunct="1">
              <a:lnSpc>
                <a:spcPts val="3300"/>
              </a:lnSpc>
              <a:spcBef>
                <a:spcPct val="0"/>
              </a:spcBef>
              <a:spcAft>
                <a:spcPct val="0"/>
              </a:spcAft>
              <a:defRPr sz="3100" b="1">
                <a:solidFill>
                  <a:srgbClr val="365254"/>
                </a:solidFill>
                <a:latin typeface="Calibri" pitchFamily="34" charset="0"/>
              </a:defRPr>
            </a:lvl6pPr>
            <a:lvl7pPr marL="914400" algn="l" rtl="0" eaLnBrk="1" fontAlgn="base" hangingPunct="1">
              <a:lnSpc>
                <a:spcPts val="3300"/>
              </a:lnSpc>
              <a:spcBef>
                <a:spcPct val="0"/>
              </a:spcBef>
              <a:spcAft>
                <a:spcPct val="0"/>
              </a:spcAft>
              <a:defRPr sz="3100" b="1">
                <a:solidFill>
                  <a:srgbClr val="365254"/>
                </a:solidFill>
                <a:latin typeface="Calibri" pitchFamily="34" charset="0"/>
              </a:defRPr>
            </a:lvl7pPr>
            <a:lvl8pPr marL="1371600" algn="l" rtl="0" eaLnBrk="1" fontAlgn="base" hangingPunct="1">
              <a:lnSpc>
                <a:spcPts val="3300"/>
              </a:lnSpc>
              <a:spcBef>
                <a:spcPct val="0"/>
              </a:spcBef>
              <a:spcAft>
                <a:spcPct val="0"/>
              </a:spcAft>
              <a:defRPr sz="3100" b="1">
                <a:solidFill>
                  <a:srgbClr val="365254"/>
                </a:solidFill>
                <a:latin typeface="Calibri" pitchFamily="34" charset="0"/>
              </a:defRPr>
            </a:lvl8pPr>
            <a:lvl9pPr marL="1828800" algn="l" rtl="0" eaLnBrk="1" fontAlgn="base" hangingPunct="1">
              <a:lnSpc>
                <a:spcPts val="3300"/>
              </a:lnSpc>
              <a:spcBef>
                <a:spcPct val="0"/>
              </a:spcBef>
              <a:spcAft>
                <a:spcPct val="0"/>
              </a:spcAft>
              <a:defRPr sz="3100" b="1">
                <a:solidFill>
                  <a:srgbClr val="365254"/>
                </a:solidFill>
                <a:latin typeface="Calibri" pitchFamily="34" charset="0"/>
              </a:defRPr>
            </a:lvl9pPr>
          </a:lstStyle>
          <a:p>
            <a:pPr algn="ctr">
              <a:lnSpc>
                <a:spcPts val="1500"/>
              </a:lnSpc>
            </a:pPr>
            <a:r>
              <a:rPr lang="fr-CA" sz="1300" dirty="0" smtClean="0">
                <a:solidFill>
                  <a:schemeClr val="tx1"/>
                </a:solidFill>
              </a:rPr>
              <a:t>À combiner avec d’autres mesures/ajuster </a:t>
            </a:r>
            <a:r>
              <a:rPr lang="fr-CA" sz="1300" dirty="0">
                <a:solidFill>
                  <a:schemeClr val="tx1"/>
                </a:solidFill>
              </a:rPr>
              <a:t>en fonction du risque</a:t>
            </a:r>
          </a:p>
        </p:txBody>
      </p:sp>
      <p:sp>
        <p:nvSpPr>
          <p:cNvPr id="16" name="Title 1"/>
          <p:cNvSpPr txBox="1">
            <a:spLocks/>
          </p:cNvSpPr>
          <p:nvPr>
            <p:custDataLst>
              <p:tags r:id="rId15"/>
            </p:custDataLst>
          </p:nvPr>
        </p:nvSpPr>
        <p:spPr bwMode="auto">
          <a:xfrm>
            <a:off x="3207730" y="1825013"/>
            <a:ext cx="1515317"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rtl="0" eaLnBrk="1" fontAlgn="base" hangingPunct="1">
              <a:lnSpc>
                <a:spcPts val="3300"/>
              </a:lnSpc>
              <a:spcBef>
                <a:spcPct val="0"/>
              </a:spcBef>
              <a:spcAft>
                <a:spcPct val="0"/>
              </a:spcAft>
              <a:defRPr sz="3200" b="1" kern="1200" baseline="0">
                <a:solidFill>
                  <a:srgbClr val="365254"/>
                </a:solidFill>
                <a:latin typeface="+mj-lt"/>
                <a:ea typeface="+mj-ea"/>
                <a:cs typeface="+mj-cs"/>
              </a:defRPr>
            </a:lvl1pPr>
            <a:lvl2pPr algn="l" rtl="0" eaLnBrk="1" fontAlgn="base" hangingPunct="1">
              <a:lnSpc>
                <a:spcPts val="3300"/>
              </a:lnSpc>
              <a:spcBef>
                <a:spcPct val="0"/>
              </a:spcBef>
              <a:spcAft>
                <a:spcPct val="0"/>
              </a:spcAft>
              <a:defRPr sz="3100" b="1">
                <a:solidFill>
                  <a:srgbClr val="365254"/>
                </a:solidFill>
                <a:latin typeface="Calibri" pitchFamily="34" charset="0"/>
              </a:defRPr>
            </a:lvl2pPr>
            <a:lvl3pPr algn="l" rtl="0" eaLnBrk="1" fontAlgn="base" hangingPunct="1">
              <a:lnSpc>
                <a:spcPts val="3300"/>
              </a:lnSpc>
              <a:spcBef>
                <a:spcPct val="0"/>
              </a:spcBef>
              <a:spcAft>
                <a:spcPct val="0"/>
              </a:spcAft>
              <a:defRPr sz="3100" b="1">
                <a:solidFill>
                  <a:srgbClr val="365254"/>
                </a:solidFill>
                <a:latin typeface="Calibri" pitchFamily="34" charset="0"/>
              </a:defRPr>
            </a:lvl3pPr>
            <a:lvl4pPr algn="l" rtl="0" eaLnBrk="1" fontAlgn="base" hangingPunct="1">
              <a:lnSpc>
                <a:spcPts val="3300"/>
              </a:lnSpc>
              <a:spcBef>
                <a:spcPct val="0"/>
              </a:spcBef>
              <a:spcAft>
                <a:spcPct val="0"/>
              </a:spcAft>
              <a:defRPr sz="3100" b="1">
                <a:solidFill>
                  <a:srgbClr val="365254"/>
                </a:solidFill>
                <a:latin typeface="Calibri" pitchFamily="34" charset="0"/>
              </a:defRPr>
            </a:lvl4pPr>
            <a:lvl5pPr algn="l" rtl="0" eaLnBrk="1" fontAlgn="base" hangingPunct="1">
              <a:lnSpc>
                <a:spcPts val="3300"/>
              </a:lnSpc>
              <a:spcBef>
                <a:spcPct val="0"/>
              </a:spcBef>
              <a:spcAft>
                <a:spcPct val="0"/>
              </a:spcAft>
              <a:defRPr sz="3100" b="1">
                <a:solidFill>
                  <a:srgbClr val="365254"/>
                </a:solidFill>
                <a:latin typeface="Calibri" pitchFamily="34" charset="0"/>
              </a:defRPr>
            </a:lvl5pPr>
            <a:lvl6pPr marL="457200" algn="l" rtl="0" eaLnBrk="1" fontAlgn="base" hangingPunct="1">
              <a:lnSpc>
                <a:spcPts val="3300"/>
              </a:lnSpc>
              <a:spcBef>
                <a:spcPct val="0"/>
              </a:spcBef>
              <a:spcAft>
                <a:spcPct val="0"/>
              </a:spcAft>
              <a:defRPr sz="3100" b="1">
                <a:solidFill>
                  <a:srgbClr val="365254"/>
                </a:solidFill>
                <a:latin typeface="Calibri" pitchFamily="34" charset="0"/>
              </a:defRPr>
            </a:lvl6pPr>
            <a:lvl7pPr marL="914400" algn="l" rtl="0" eaLnBrk="1" fontAlgn="base" hangingPunct="1">
              <a:lnSpc>
                <a:spcPts val="3300"/>
              </a:lnSpc>
              <a:spcBef>
                <a:spcPct val="0"/>
              </a:spcBef>
              <a:spcAft>
                <a:spcPct val="0"/>
              </a:spcAft>
              <a:defRPr sz="3100" b="1">
                <a:solidFill>
                  <a:srgbClr val="365254"/>
                </a:solidFill>
                <a:latin typeface="Calibri" pitchFamily="34" charset="0"/>
              </a:defRPr>
            </a:lvl7pPr>
            <a:lvl8pPr marL="1371600" algn="l" rtl="0" eaLnBrk="1" fontAlgn="base" hangingPunct="1">
              <a:lnSpc>
                <a:spcPts val="3300"/>
              </a:lnSpc>
              <a:spcBef>
                <a:spcPct val="0"/>
              </a:spcBef>
              <a:spcAft>
                <a:spcPct val="0"/>
              </a:spcAft>
              <a:defRPr sz="3100" b="1">
                <a:solidFill>
                  <a:srgbClr val="365254"/>
                </a:solidFill>
                <a:latin typeface="Calibri" pitchFamily="34" charset="0"/>
              </a:defRPr>
            </a:lvl8pPr>
            <a:lvl9pPr marL="1828800" algn="l" rtl="0" eaLnBrk="1" fontAlgn="base" hangingPunct="1">
              <a:lnSpc>
                <a:spcPts val="3300"/>
              </a:lnSpc>
              <a:spcBef>
                <a:spcPct val="0"/>
              </a:spcBef>
              <a:spcAft>
                <a:spcPct val="0"/>
              </a:spcAft>
              <a:defRPr sz="3100" b="1">
                <a:solidFill>
                  <a:srgbClr val="365254"/>
                </a:solidFill>
                <a:latin typeface="Calibri" pitchFamily="34" charset="0"/>
              </a:defRPr>
            </a:lvl9pPr>
          </a:lstStyle>
          <a:p>
            <a:pPr algn="ctr">
              <a:lnSpc>
                <a:spcPts val="1500"/>
              </a:lnSpc>
            </a:pPr>
            <a:r>
              <a:rPr lang="fr-CA" sz="1300" dirty="0">
                <a:solidFill>
                  <a:schemeClr val="tx1"/>
                </a:solidFill>
              </a:rPr>
              <a:t>À décrire et </a:t>
            </a:r>
          </a:p>
          <a:p>
            <a:pPr algn="ctr">
              <a:lnSpc>
                <a:spcPts val="1500"/>
              </a:lnSpc>
            </a:pPr>
            <a:r>
              <a:rPr lang="fr-CA" sz="1300" dirty="0">
                <a:solidFill>
                  <a:schemeClr val="tx1"/>
                </a:solidFill>
              </a:rPr>
              <a:t>comparer les clients </a:t>
            </a:r>
          </a:p>
          <a:p>
            <a:pPr algn="ctr">
              <a:lnSpc>
                <a:spcPts val="1500"/>
              </a:lnSpc>
            </a:pPr>
            <a:r>
              <a:rPr lang="fr-CA" sz="1300" dirty="0">
                <a:solidFill>
                  <a:schemeClr val="tx1"/>
                </a:solidFill>
              </a:rPr>
              <a:t>et organismes</a:t>
            </a:r>
          </a:p>
        </p:txBody>
      </p:sp>
      <p:sp>
        <p:nvSpPr>
          <p:cNvPr id="17" name="Title 1"/>
          <p:cNvSpPr txBox="1">
            <a:spLocks/>
          </p:cNvSpPr>
          <p:nvPr>
            <p:custDataLst>
              <p:tags r:id="rId16"/>
            </p:custDataLst>
          </p:nvPr>
        </p:nvSpPr>
        <p:spPr bwMode="auto">
          <a:xfrm>
            <a:off x="4645376" y="1825013"/>
            <a:ext cx="1584679"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rtl="0" eaLnBrk="1" fontAlgn="base" hangingPunct="1">
              <a:lnSpc>
                <a:spcPts val="3300"/>
              </a:lnSpc>
              <a:spcBef>
                <a:spcPct val="0"/>
              </a:spcBef>
              <a:spcAft>
                <a:spcPct val="0"/>
              </a:spcAft>
              <a:defRPr sz="3200" b="1" kern="1200" baseline="0">
                <a:solidFill>
                  <a:srgbClr val="365254"/>
                </a:solidFill>
                <a:latin typeface="+mj-lt"/>
                <a:ea typeface="+mj-ea"/>
                <a:cs typeface="+mj-cs"/>
              </a:defRPr>
            </a:lvl1pPr>
            <a:lvl2pPr algn="l" rtl="0" eaLnBrk="1" fontAlgn="base" hangingPunct="1">
              <a:lnSpc>
                <a:spcPts val="3300"/>
              </a:lnSpc>
              <a:spcBef>
                <a:spcPct val="0"/>
              </a:spcBef>
              <a:spcAft>
                <a:spcPct val="0"/>
              </a:spcAft>
              <a:defRPr sz="3100" b="1">
                <a:solidFill>
                  <a:srgbClr val="365254"/>
                </a:solidFill>
                <a:latin typeface="Calibri" pitchFamily="34" charset="0"/>
              </a:defRPr>
            </a:lvl2pPr>
            <a:lvl3pPr algn="l" rtl="0" eaLnBrk="1" fontAlgn="base" hangingPunct="1">
              <a:lnSpc>
                <a:spcPts val="3300"/>
              </a:lnSpc>
              <a:spcBef>
                <a:spcPct val="0"/>
              </a:spcBef>
              <a:spcAft>
                <a:spcPct val="0"/>
              </a:spcAft>
              <a:defRPr sz="3100" b="1">
                <a:solidFill>
                  <a:srgbClr val="365254"/>
                </a:solidFill>
                <a:latin typeface="Calibri" pitchFamily="34" charset="0"/>
              </a:defRPr>
            </a:lvl3pPr>
            <a:lvl4pPr algn="l" rtl="0" eaLnBrk="1" fontAlgn="base" hangingPunct="1">
              <a:lnSpc>
                <a:spcPts val="3300"/>
              </a:lnSpc>
              <a:spcBef>
                <a:spcPct val="0"/>
              </a:spcBef>
              <a:spcAft>
                <a:spcPct val="0"/>
              </a:spcAft>
              <a:defRPr sz="3100" b="1">
                <a:solidFill>
                  <a:srgbClr val="365254"/>
                </a:solidFill>
                <a:latin typeface="Calibri" pitchFamily="34" charset="0"/>
              </a:defRPr>
            </a:lvl4pPr>
            <a:lvl5pPr algn="l" rtl="0" eaLnBrk="1" fontAlgn="base" hangingPunct="1">
              <a:lnSpc>
                <a:spcPts val="3300"/>
              </a:lnSpc>
              <a:spcBef>
                <a:spcPct val="0"/>
              </a:spcBef>
              <a:spcAft>
                <a:spcPct val="0"/>
              </a:spcAft>
              <a:defRPr sz="3100" b="1">
                <a:solidFill>
                  <a:srgbClr val="365254"/>
                </a:solidFill>
                <a:latin typeface="Calibri" pitchFamily="34" charset="0"/>
              </a:defRPr>
            </a:lvl5pPr>
            <a:lvl6pPr marL="457200" algn="l" rtl="0" eaLnBrk="1" fontAlgn="base" hangingPunct="1">
              <a:lnSpc>
                <a:spcPts val="3300"/>
              </a:lnSpc>
              <a:spcBef>
                <a:spcPct val="0"/>
              </a:spcBef>
              <a:spcAft>
                <a:spcPct val="0"/>
              </a:spcAft>
              <a:defRPr sz="3100" b="1">
                <a:solidFill>
                  <a:srgbClr val="365254"/>
                </a:solidFill>
                <a:latin typeface="Calibri" pitchFamily="34" charset="0"/>
              </a:defRPr>
            </a:lvl6pPr>
            <a:lvl7pPr marL="914400" algn="l" rtl="0" eaLnBrk="1" fontAlgn="base" hangingPunct="1">
              <a:lnSpc>
                <a:spcPts val="3300"/>
              </a:lnSpc>
              <a:spcBef>
                <a:spcPct val="0"/>
              </a:spcBef>
              <a:spcAft>
                <a:spcPct val="0"/>
              </a:spcAft>
              <a:defRPr sz="3100" b="1">
                <a:solidFill>
                  <a:srgbClr val="365254"/>
                </a:solidFill>
                <a:latin typeface="Calibri" pitchFamily="34" charset="0"/>
              </a:defRPr>
            </a:lvl7pPr>
            <a:lvl8pPr marL="1371600" algn="l" rtl="0" eaLnBrk="1" fontAlgn="base" hangingPunct="1">
              <a:lnSpc>
                <a:spcPts val="3300"/>
              </a:lnSpc>
              <a:spcBef>
                <a:spcPct val="0"/>
              </a:spcBef>
              <a:spcAft>
                <a:spcPct val="0"/>
              </a:spcAft>
              <a:defRPr sz="3100" b="1">
                <a:solidFill>
                  <a:srgbClr val="365254"/>
                </a:solidFill>
                <a:latin typeface="Calibri" pitchFamily="34" charset="0"/>
              </a:defRPr>
            </a:lvl8pPr>
            <a:lvl9pPr marL="1828800" algn="l" rtl="0" eaLnBrk="1" fontAlgn="base" hangingPunct="1">
              <a:lnSpc>
                <a:spcPts val="3300"/>
              </a:lnSpc>
              <a:spcBef>
                <a:spcPct val="0"/>
              </a:spcBef>
              <a:spcAft>
                <a:spcPct val="0"/>
              </a:spcAft>
              <a:defRPr sz="3100" b="1">
                <a:solidFill>
                  <a:srgbClr val="365254"/>
                </a:solidFill>
                <a:latin typeface="Calibri" pitchFamily="34" charset="0"/>
              </a:defRPr>
            </a:lvl9pPr>
          </a:lstStyle>
          <a:p>
            <a:pPr algn="ctr">
              <a:lnSpc>
                <a:spcPts val="1500"/>
              </a:lnSpc>
            </a:pPr>
            <a:r>
              <a:rPr lang="fr-CA" sz="1300" dirty="0">
                <a:solidFill>
                  <a:schemeClr val="tx1"/>
                </a:solidFill>
              </a:rPr>
              <a:t>À </a:t>
            </a:r>
            <a:r>
              <a:rPr lang="fr-CA" sz="1300" dirty="0" smtClean="0">
                <a:solidFill>
                  <a:schemeClr val="tx1"/>
                </a:solidFill>
              </a:rPr>
              <a:t>planifier</a:t>
            </a:r>
            <a:endParaRPr lang="fr-CA" sz="1300" dirty="0">
              <a:solidFill>
                <a:schemeClr val="tx1"/>
              </a:solidFill>
            </a:endParaRPr>
          </a:p>
          <a:p>
            <a:pPr algn="ctr">
              <a:lnSpc>
                <a:spcPts val="1500"/>
              </a:lnSpc>
            </a:pPr>
            <a:r>
              <a:rPr lang="fr-CA" sz="1300" dirty="0">
                <a:solidFill>
                  <a:schemeClr val="tx1"/>
                </a:solidFill>
              </a:rPr>
              <a:t>d</a:t>
            </a:r>
            <a:r>
              <a:rPr lang="fr-CA" sz="1300" dirty="0" smtClean="0">
                <a:solidFill>
                  <a:schemeClr val="tx1"/>
                </a:solidFill>
              </a:rPr>
              <a:t>e nouvelles </a:t>
            </a:r>
            <a:r>
              <a:rPr lang="fr-CA" sz="1300" dirty="0">
                <a:solidFill>
                  <a:schemeClr val="tx1"/>
                </a:solidFill>
              </a:rPr>
              <a:t>politiques et </a:t>
            </a:r>
            <a:r>
              <a:rPr lang="fr-CA" sz="1300" dirty="0" smtClean="0">
                <a:solidFill>
                  <a:schemeClr val="tx1"/>
                </a:solidFill>
              </a:rPr>
              <a:t>de nouveaux programmes</a:t>
            </a:r>
            <a:endParaRPr lang="fr-CA" sz="1300" dirty="0">
              <a:solidFill>
                <a:schemeClr val="tx1"/>
              </a:solidFill>
            </a:endParaRPr>
          </a:p>
        </p:txBody>
      </p:sp>
      <p:sp>
        <p:nvSpPr>
          <p:cNvPr id="18" name="Title 1"/>
          <p:cNvSpPr txBox="1">
            <a:spLocks/>
          </p:cNvSpPr>
          <p:nvPr>
            <p:custDataLst>
              <p:tags r:id="rId17"/>
            </p:custDataLst>
          </p:nvPr>
        </p:nvSpPr>
        <p:spPr bwMode="auto">
          <a:xfrm>
            <a:off x="6258938" y="1825013"/>
            <a:ext cx="1515317"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rtl="0" eaLnBrk="1" fontAlgn="base" hangingPunct="1">
              <a:lnSpc>
                <a:spcPts val="3300"/>
              </a:lnSpc>
              <a:spcBef>
                <a:spcPct val="0"/>
              </a:spcBef>
              <a:spcAft>
                <a:spcPct val="0"/>
              </a:spcAft>
              <a:defRPr sz="3200" b="1" kern="1200" baseline="0">
                <a:solidFill>
                  <a:srgbClr val="365254"/>
                </a:solidFill>
                <a:latin typeface="+mj-lt"/>
                <a:ea typeface="+mj-ea"/>
                <a:cs typeface="+mj-cs"/>
              </a:defRPr>
            </a:lvl1pPr>
            <a:lvl2pPr algn="l" rtl="0" eaLnBrk="1" fontAlgn="base" hangingPunct="1">
              <a:lnSpc>
                <a:spcPts val="3300"/>
              </a:lnSpc>
              <a:spcBef>
                <a:spcPct val="0"/>
              </a:spcBef>
              <a:spcAft>
                <a:spcPct val="0"/>
              </a:spcAft>
              <a:defRPr sz="3100" b="1">
                <a:solidFill>
                  <a:srgbClr val="365254"/>
                </a:solidFill>
                <a:latin typeface="Calibri" pitchFamily="34" charset="0"/>
              </a:defRPr>
            </a:lvl2pPr>
            <a:lvl3pPr algn="l" rtl="0" eaLnBrk="1" fontAlgn="base" hangingPunct="1">
              <a:lnSpc>
                <a:spcPts val="3300"/>
              </a:lnSpc>
              <a:spcBef>
                <a:spcPct val="0"/>
              </a:spcBef>
              <a:spcAft>
                <a:spcPct val="0"/>
              </a:spcAft>
              <a:defRPr sz="3100" b="1">
                <a:solidFill>
                  <a:srgbClr val="365254"/>
                </a:solidFill>
                <a:latin typeface="Calibri" pitchFamily="34" charset="0"/>
              </a:defRPr>
            </a:lvl3pPr>
            <a:lvl4pPr algn="l" rtl="0" eaLnBrk="1" fontAlgn="base" hangingPunct="1">
              <a:lnSpc>
                <a:spcPts val="3300"/>
              </a:lnSpc>
              <a:spcBef>
                <a:spcPct val="0"/>
              </a:spcBef>
              <a:spcAft>
                <a:spcPct val="0"/>
              </a:spcAft>
              <a:defRPr sz="3100" b="1">
                <a:solidFill>
                  <a:srgbClr val="365254"/>
                </a:solidFill>
                <a:latin typeface="Calibri" pitchFamily="34" charset="0"/>
              </a:defRPr>
            </a:lvl4pPr>
            <a:lvl5pPr algn="l" rtl="0" eaLnBrk="1" fontAlgn="base" hangingPunct="1">
              <a:lnSpc>
                <a:spcPts val="3300"/>
              </a:lnSpc>
              <a:spcBef>
                <a:spcPct val="0"/>
              </a:spcBef>
              <a:spcAft>
                <a:spcPct val="0"/>
              </a:spcAft>
              <a:defRPr sz="3100" b="1">
                <a:solidFill>
                  <a:srgbClr val="365254"/>
                </a:solidFill>
                <a:latin typeface="Calibri" pitchFamily="34" charset="0"/>
              </a:defRPr>
            </a:lvl5pPr>
            <a:lvl6pPr marL="457200" algn="l" rtl="0" eaLnBrk="1" fontAlgn="base" hangingPunct="1">
              <a:lnSpc>
                <a:spcPts val="3300"/>
              </a:lnSpc>
              <a:spcBef>
                <a:spcPct val="0"/>
              </a:spcBef>
              <a:spcAft>
                <a:spcPct val="0"/>
              </a:spcAft>
              <a:defRPr sz="3100" b="1">
                <a:solidFill>
                  <a:srgbClr val="365254"/>
                </a:solidFill>
                <a:latin typeface="Calibri" pitchFamily="34" charset="0"/>
              </a:defRPr>
            </a:lvl6pPr>
            <a:lvl7pPr marL="914400" algn="l" rtl="0" eaLnBrk="1" fontAlgn="base" hangingPunct="1">
              <a:lnSpc>
                <a:spcPts val="3300"/>
              </a:lnSpc>
              <a:spcBef>
                <a:spcPct val="0"/>
              </a:spcBef>
              <a:spcAft>
                <a:spcPct val="0"/>
              </a:spcAft>
              <a:defRPr sz="3100" b="1">
                <a:solidFill>
                  <a:srgbClr val="365254"/>
                </a:solidFill>
                <a:latin typeface="Calibri" pitchFamily="34" charset="0"/>
              </a:defRPr>
            </a:lvl7pPr>
            <a:lvl8pPr marL="1371600" algn="l" rtl="0" eaLnBrk="1" fontAlgn="base" hangingPunct="1">
              <a:lnSpc>
                <a:spcPts val="3300"/>
              </a:lnSpc>
              <a:spcBef>
                <a:spcPct val="0"/>
              </a:spcBef>
              <a:spcAft>
                <a:spcPct val="0"/>
              </a:spcAft>
              <a:defRPr sz="3100" b="1">
                <a:solidFill>
                  <a:srgbClr val="365254"/>
                </a:solidFill>
                <a:latin typeface="Calibri" pitchFamily="34" charset="0"/>
              </a:defRPr>
            </a:lvl8pPr>
            <a:lvl9pPr marL="1828800" algn="l" rtl="0" eaLnBrk="1" fontAlgn="base" hangingPunct="1">
              <a:lnSpc>
                <a:spcPts val="3300"/>
              </a:lnSpc>
              <a:spcBef>
                <a:spcPct val="0"/>
              </a:spcBef>
              <a:spcAft>
                <a:spcPct val="0"/>
              </a:spcAft>
              <a:defRPr sz="3100" b="1">
                <a:solidFill>
                  <a:srgbClr val="365254"/>
                </a:solidFill>
                <a:latin typeface="Calibri" pitchFamily="34" charset="0"/>
              </a:defRPr>
            </a:lvl9pPr>
          </a:lstStyle>
          <a:p>
            <a:pPr algn="ctr">
              <a:lnSpc>
                <a:spcPts val="1500"/>
              </a:lnSpc>
            </a:pPr>
            <a:r>
              <a:rPr lang="fr-CA" sz="1300" dirty="0">
                <a:solidFill>
                  <a:schemeClr val="tx1"/>
                </a:solidFill>
              </a:rPr>
              <a:t>À évaluer </a:t>
            </a:r>
          </a:p>
          <a:p>
            <a:pPr algn="ctr">
              <a:lnSpc>
                <a:spcPts val="1500"/>
              </a:lnSpc>
            </a:pPr>
            <a:r>
              <a:rPr lang="fr-CA" sz="1300" dirty="0">
                <a:solidFill>
                  <a:schemeClr val="tx1"/>
                </a:solidFill>
              </a:rPr>
              <a:t>les politiques et programmes</a:t>
            </a:r>
          </a:p>
        </p:txBody>
      </p:sp>
      <p:sp>
        <p:nvSpPr>
          <p:cNvPr id="19" name="Title 1"/>
          <p:cNvSpPr txBox="1">
            <a:spLocks/>
          </p:cNvSpPr>
          <p:nvPr>
            <p:custDataLst>
              <p:tags r:id="rId18"/>
            </p:custDataLst>
          </p:nvPr>
        </p:nvSpPr>
        <p:spPr bwMode="auto">
          <a:xfrm>
            <a:off x="7744234" y="1825013"/>
            <a:ext cx="1366617"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rtl="0" eaLnBrk="1" fontAlgn="base" hangingPunct="1">
              <a:lnSpc>
                <a:spcPts val="3300"/>
              </a:lnSpc>
              <a:spcBef>
                <a:spcPct val="0"/>
              </a:spcBef>
              <a:spcAft>
                <a:spcPct val="0"/>
              </a:spcAft>
              <a:defRPr sz="3200" b="1" kern="1200" baseline="0">
                <a:solidFill>
                  <a:srgbClr val="365254"/>
                </a:solidFill>
                <a:latin typeface="+mj-lt"/>
                <a:ea typeface="+mj-ea"/>
                <a:cs typeface="+mj-cs"/>
              </a:defRPr>
            </a:lvl1pPr>
            <a:lvl2pPr algn="l" rtl="0" eaLnBrk="1" fontAlgn="base" hangingPunct="1">
              <a:lnSpc>
                <a:spcPts val="3300"/>
              </a:lnSpc>
              <a:spcBef>
                <a:spcPct val="0"/>
              </a:spcBef>
              <a:spcAft>
                <a:spcPct val="0"/>
              </a:spcAft>
              <a:defRPr sz="3100" b="1">
                <a:solidFill>
                  <a:srgbClr val="365254"/>
                </a:solidFill>
                <a:latin typeface="Calibri" pitchFamily="34" charset="0"/>
              </a:defRPr>
            </a:lvl2pPr>
            <a:lvl3pPr algn="l" rtl="0" eaLnBrk="1" fontAlgn="base" hangingPunct="1">
              <a:lnSpc>
                <a:spcPts val="3300"/>
              </a:lnSpc>
              <a:spcBef>
                <a:spcPct val="0"/>
              </a:spcBef>
              <a:spcAft>
                <a:spcPct val="0"/>
              </a:spcAft>
              <a:defRPr sz="3100" b="1">
                <a:solidFill>
                  <a:srgbClr val="365254"/>
                </a:solidFill>
                <a:latin typeface="Calibri" pitchFamily="34" charset="0"/>
              </a:defRPr>
            </a:lvl3pPr>
            <a:lvl4pPr algn="l" rtl="0" eaLnBrk="1" fontAlgn="base" hangingPunct="1">
              <a:lnSpc>
                <a:spcPts val="3300"/>
              </a:lnSpc>
              <a:spcBef>
                <a:spcPct val="0"/>
              </a:spcBef>
              <a:spcAft>
                <a:spcPct val="0"/>
              </a:spcAft>
              <a:defRPr sz="3100" b="1">
                <a:solidFill>
                  <a:srgbClr val="365254"/>
                </a:solidFill>
                <a:latin typeface="Calibri" pitchFamily="34" charset="0"/>
              </a:defRPr>
            </a:lvl4pPr>
            <a:lvl5pPr algn="l" rtl="0" eaLnBrk="1" fontAlgn="base" hangingPunct="1">
              <a:lnSpc>
                <a:spcPts val="3300"/>
              </a:lnSpc>
              <a:spcBef>
                <a:spcPct val="0"/>
              </a:spcBef>
              <a:spcAft>
                <a:spcPct val="0"/>
              </a:spcAft>
              <a:defRPr sz="3100" b="1">
                <a:solidFill>
                  <a:srgbClr val="365254"/>
                </a:solidFill>
                <a:latin typeface="Calibri" pitchFamily="34" charset="0"/>
              </a:defRPr>
            </a:lvl5pPr>
            <a:lvl6pPr marL="457200" algn="l" rtl="0" eaLnBrk="1" fontAlgn="base" hangingPunct="1">
              <a:lnSpc>
                <a:spcPts val="3300"/>
              </a:lnSpc>
              <a:spcBef>
                <a:spcPct val="0"/>
              </a:spcBef>
              <a:spcAft>
                <a:spcPct val="0"/>
              </a:spcAft>
              <a:defRPr sz="3100" b="1">
                <a:solidFill>
                  <a:srgbClr val="365254"/>
                </a:solidFill>
                <a:latin typeface="Calibri" pitchFamily="34" charset="0"/>
              </a:defRPr>
            </a:lvl6pPr>
            <a:lvl7pPr marL="914400" algn="l" rtl="0" eaLnBrk="1" fontAlgn="base" hangingPunct="1">
              <a:lnSpc>
                <a:spcPts val="3300"/>
              </a:lnSpc>
              <a:spcBef>
                <a:spcPct val="0"/>
              </a:spcBef>
              <a:spcAft>
                <a:spcPct val="0"/>
              </a:spcAft>
              <a:defRPr sz="3100" b="1">
                <a:solidFill>
                  <a:srgbClr val="365254"/>
                </a:solidFill>
                <a:latin typeface="Calibri" pitchFamily="34" charset="0"/>
              </a:defRPr>
            </a:lvl7pPr>
            <a:lvl8pPr marL="1371600" algn="l" rtl="0" eaLnBrk="1" fontAlgn="base" hangingPunct="1">
              <a:lnSpc>
                <a:spcPts val="3300"/>
              </a:lnSpc>
              <a:spcBef>
                <a:spcPct val="0"/>
              </a:spcBef>
              <a:spcAft>
                <a:spcPct val="0"/>
              </a:spcAft>
              <a:defRPr sz="3100" b="1">
                <a:solidFill>
                  <a:srgbClr val="365254"/>
                </a:solidFill>
                <a:latin typeface="Calibri" pitchFamily="34" charset="0"/>
              </a:defRPr>
            </a:lvl8pPr>
            <a:lvl9pPr marL="1828800" algn="l" rtl="0" eaLnBrk="1" fontAlgn="base" hangingPunct="1">
              <a:lnSpc>
                <a:spcPts val="3300"/>
              </a:lnSpc>
              <a:spcBef>
                <a:spcPct val="0"/>
              </a:spcBef>
              <a:spcAft>
                <a:spcPct val="0"/>
              </a:spcAft>
              <a:defRPr sz="3100" b="1">
                <a:solidFill>
                  <a:srgbClr val="365254"/>
                </a:solidFill>
                <a:latin typeface="Calibri" pitchFamily="34" charset="0"/>
              </a:defRPr>
            </a:lvl9pPr>
          </a:lstStyle>
          <a:p>
            <a:pPr algn="ctr">
              <a:lnSpc>
                <a:spcPts val="1500"/>
              </a:lnSpc>
            </a:pPr>
            <a:r>
              <a:rPr lang="fr-CA" sz="1300" dirty="0">
                <a:solidFill>
                  <a:schemeClr val="tx1"/>
                </a:solidFill>
              </a:rPr>
              <a:t>À des fins</a:t>
            </a:r>
          </a:p>
          <a:p>
            <a:pPr algn="ctr">
              <a:lnSpc>
                <a:spcPts val="1500"/>
              </a:lnSpc>
            </a:pPr>
            <a:r>
              <a:rPr lang="fr-CA" sz="1300" dirty="0">
                <a:solidFill>
                  <a:schemeClr val="tx1"/>
                </a:solidFill>
              </a:rPr>
              <a:t>de financement</a:t>
            </a:r>
          </a:p>
        </p:txBody>
      </p:sp>
      <p:sp>
        <p:nvSpPr>
          <p:cNvPr id="20" name="Title 1"/>
          <p:cNvSpPr txBox="1">
            <a:spLocks/>
          </p:cNvSpPr>
          <p:nvPr>
            <p:custDataLst>
              <p:tags r:id="rId19"/>
            </p:custDataLst>
          </p:nvPr>
        </p:nvSpPr>
        <p:spPr bwMode="auto">
          <a:xfrm>
            <a:off x="124378" y="2822492"/>
            <a:ext cx="1476000" cy="19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rtl="0" eaLnBrk="1" fontAlgn="base" hangingPunct="1">
              <a:lnSpc>
                <a:spcPts val="3300"/>
              </a:lnSpc>
              <a:spcBef>
                <a:spcPct val="0"/>
              </a:spcBef>
              <a:spcAft>
                <a:spcPct val="0"/>
              </a:spcAft>
              <a:defRPr sz="3200" b="1" kern="1200" baseline="0">
                <a:solidFill>
                  <a:srgbClr val="365254"/>
                </a:solidFill>
                <a:latin typeface="+mj-lt"/>
                <a:ea typeface="+mj-ea"/>
                <a:cs typeface="+mj-cs"/>
              </a:defRPr>
            </a:lvl1pPr>
            <a:lvl2pPr algn="l" rtl="0" eaLnBrk="1" fontAlgn="base" hangingPunct="1">
              <a:lnSpc>
                <a:spcPts val="3300"/>
              </a:lnSpc>
              <a:spcBef>
                <a:spcPct val="0"/>
              </a:spcBef>
              <a:spcAft>
                <a:spcPct val="0"/>
              </a:spcAft>
              <a:defRPr sz="3100" b="1">
                <a:solidFill>
                  <a:srgbClr val="365254"/>
                </a:solidFill>
                <a:latin typeface="Calibri" pitchFamily="34" charset="0"/>
              </a:defRPr>
            </a:lvl2pPr>
            <a:lvl3pPr algn="l" rtl="0" eaLnBrk="1" fontAlgn="base" hangingPunct="1">
              <a:lnSpc>
                <a:spcPts val="3300"/>
              </a:lnSpc>
              <a:spcBef>
                <a:spcPct val="0"/>
              </a:spcBef>
              <a:spcAft>
                <a:spcPct val="0"/>
              </a:spcAft>
              <a:defRPr sz="3100" b="1">
                <a:solidFill>
                  <a:srgbClr val="365254"/>
                </a:solidFill>
                <a:latin typeface="Calibri" pitchFamily="34" charset="0"/>
              </a:defRPr>
            </a:lvl3pPr>
            <a:lvl4pPr algn="l" rtl="0" eaLnBrk="1" fontAlgn="base" hangingPunct="1">
              <a:lnSpc>
                <a:spcPts val="3300"/>
              </a:lnSpc>
              <a:spcBef>
                <a:spcPct val="0"/>
              </a:spcBef>
              <a:spcAft>
                <a:spcPct val="0"/>
              </a:spcAft>
              <a:defRPr sz="3100" b="1">
                <a:solidFill>
                  <a:srgbClr val="365254"/>
                </a:solidFill>
                <a:latin typeface="Calibri" pitchFamily="34" charset="0"/>
              </a:defRPr>
            </a:lvl4pPr>
            <a:lvl5pPr algn="l" rtl="0" eaLnBrk="1" fontAlgn="base" hangingPunct="1">
              <a:lnSpc>
                <a:spcPts val="3300"/>
              </a:lnSpc>
              <a:spcBef>
                <a:spcPct val="0"/>
              </a:spcBef>
              <a:spcAft>
                <a:spcPct val="0"/>
              </a:spcAft>
              <a:defRPr sz="3100" b="1">
                <a:solidFill>
                  <a:srgbClr val="365254"/>
                </a:solidFill>
                <a:latin typeface="Calibri" pitchFamily="34" charset="0"/>
              </a:defRPr>
            </a:lvl5pPr>
            <a:lvl6pPr marL="457200" algn="l" rtl="0" eaLnBrk="1" fontAlgn="base" hangingPunct="1">
              <a:lnSpc>
                <a:spcPts val="3300"/>
              </a:lnSpc>
              <a:spcBef>
                <a:spcPct val="0"/>
              </a:spcBef>
              <a:spcAft>
                <a:spcPct val="0"/>
              </a:spcAft>
              <a:defRPr sz="3100" b="1">
                <a:solidFill>
                  <a:srgbClr val="365254"/>
                </a:solidFill>
                <a:latin typeface="Calibri" pitchFamily="34" charset="0"/>
              </a:defRPr>
            </a:lvl6pPr>
            <a:lvl7pPr marL="914400" algn="l" rtl="0" eaLnBrk="1" fontAlgn="base" hangingPunct="1">
              <a:lnSpc>
                <a:spcPts val="3300"/>
              </a:lnSpc>
              <a:spcBef>
                <a:spcPct val="0"/>
              </a:spcBef>
              <a:spcAft>
                <a:spcPct val="0"/>
              </a:spcAft>
              <a:defRPr sz="3100" b="1">
                <a:solidFill>
                  <a:srgbClr val="365254"/>
                </a:solidFill>
                <a:latin typeface="Calibri" pitchFamily="34" charset="0"/>
              </a:defRPr>
            </a:lvl7pPr>
            <a:lvl8pPr marL="1371600" algn="l" rtl="0" eaLnBrk="1" fontAlgn="base" hangingPunct="1">
              <a:lnSpc>
                <a:spcPts val="3300"/>
              </a:lnSpc>
              <a:spcBef>
                <a:spcPct val="0"/>
              </a:spcBef>
              <a:spcAft>
                <a:spcPct val="0"/>
              </a:spcAft>
              <a:defRPr sz="3100" b="1">
                <a:solidFill>
                  <a:srgbClr val="365254"/>
                </a:solidFill>
                <a:latin typeface="Calibri" pitchFamily="34" charset="0"/>
              </a:defRPr>
            </a:lvl8pPr>
            <a:lvl9pPr marL="1828800" algn="l" rtl="0" eaLnBrk="1" fontAlgn="base" hangingPunct="1">
              <a:lnSpc>
                <a:spcPts val="3300"/>
              </a:lnSpc>
              <a:spcBef>
                <a:spcPct val="0"/>
              </a:spcBef>
              <a:spcAft>
                <a:spcPct val="0"/>
              </a:spcAft>
              <a:defRPr sz="3100" b="1">
                <a:solidFill>
                  <a:srgbClr val="365254"/>
                </a:solidFill>
                <a:latin typeface="Calibri" pitchFamily="34" charset="0"/>
              </a:defRPr>
            </a:lvl9pPr>
          </a:lstStyle>
          <a:p>
            <a:pPr algn="ctr">
              <a:lnSpc>
                <a:spcPts val="1500"/>
              </a:lnSpc>
            </a:pPr>
            <a:r>
              <a:rPr lang="fr-CA" sz="1300" dirty="0" smtClean="0">
                <a:solidFill>
                  <a:schemeClr val="bg1"/>
                </a:solidFill>
              </a:rPr>
              <a:t>Niveau de l’organisme</a:t>
            </a:r>
            <a:endParaRPr lang="fr-CA" sz="1300" dirty="0">
              <a:solidFill>
                <a:schemeClr val="bg1"/>
              </a:solidFill>
            </a:endParaRPr>
          </a:p>
        </p:txBody>
      </p:sp>
      <p:sp>
        <p:nvSpPr>
          <p:cNvPr id="21" name="Title 1"/>
          <p:cNvSpPr txBox="1">
            <a:spLocks/>
          </p:cNvSpPr>
          <p:nvPr>
            <p:custDataLst>
              <p:tags r:id="rId20"/>
            </p:custDataLst>
          </p:nvPr>
        </p:nvSpPr>
        <p:spPr bwMode="auto">
          <a:xfrm>
            <a:off x="104720" y="3505886"/>
            <a:ext cx="1515317"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rtl="0" eaLnBrk="1" fontAlgn="base" hangingPunct="1">
              <a:lnSpc>
                <a:spcPts val="3300"/>
              </a:lnSpc>
              <a:spcBef>
                <a:spcPct val="0"/>
              </a:spcBef>
              <a:spcAft>
                <a:spcPct val="0"/>
              </a:spcAft>
              <a:defRPr sz="3200" b="1" kern="1200" baseline="0">
                <a:solidFill>
                  <a:srgbClr val="365254"/>
                </a:solidFill>
                <a:latin typeface="+mj-lt"/>
                <a:ea typeface="+mj-ea"/>
                <a:cs typeface="+mj-cs"/>
              </a:defRPr>
            </a:lvl1pPr>
            <a:lvl2pPr algn="l" rtl="0" eaLnBrk="1" fontAlgn="base" hangingPunct="1">
              <a:lnSpc>
                <a:spcPts val="3300"/>
              </a:lnSpc>
              <a:spcBef>
                <a:spcPct val="0"/>
              </a:spcBef>
              <a:spcAft>
                <a:spcPct val="0"/>
              </a:spcAft>
              <a:defRPr sz="3100" b="1">
                <a:solidFill>
                  <a:srgbClr val="365254"/>
                </a:solidFill>
                <a:latin typeface="Calibri" pitchFamily="34" charset="0"/>
              </a:defRPr>
            </a:lvl2pPr>
            <a:lvl3pPr algn="l" rtl="0" eaLnBrk="1" fontAlgn="base" hangingPunct="1">
              <a:lnSpc>
                <a:spcPts val="3300"/>
              </a:lnSpc>
              <a:spcBef>
                <a:spcPct val="0"/>
              </a:spcBef>
              <a:spcAft>
                <a:spcPct val="0"/>
              </a:spcAft>
              <a:defRPr sz="3100" b="1">
                <a:solidFill>
                  <a:srgbClr val="365254"/>
                </a:solidFill>
                <a:latin typeface="Calibri" pitchFamily="34" charset="0"/>
              </a:defRPr>
            </a:lvl3pPr>
            <a:lvl4pPr algn="l" rtl="0" eaLnBrk="1" fontAlgn="base" hangingPunct="1">
              <a:lnSpc>
                <a:spcPts val="3300"/>
              </a:lnSpc>
              <a:spcBef>
                <a:spcPct val="0"/>
              </a:spcBef>
              <a:spcAft>
                <a:spcPct val="0"/>
              </a:spcAft>
              <a:defRPr sz="3100" b="1">
                <a:solidFill>
                  <a:srgbClr val="365254"/>
                </a:solidFill>
                <a:latin typeface="Calibri" pitchFamily="34" charset="0"/>
              </a:defRPr>
            </a:lvl4pPr>
            <a:lvl5pPr algn="l" rtl="0" eaLnBrk="1" fontAlgn="base" hangingPunct="1">
              <a:lnSpc>
                <a:spcPts val="3300"/>
              </a:lnSpc>
              <a:spcBef>
                <a:spcPct val="0"/>
              </a:spcBef>
              <a:spcAft>
                <a:spcPct val="0"/>
              </a:spcAft>
              <a:defRPr sz="3100" b="1">
                <a:solidFill>
                  <a:srgbClr val="365254"/>
                </a:solidFill>
                <a:latin typeface="Calibri" pitchFamily="34" charset="0"/>
              </a:defRPr>
            </a:lvl5pPr>
            <a:lvl6pPr marL="457200" algn="l" rtl="0" eaLnBrk="1" fontAlgn="base" hangingPunct="1">
              <a:lnSpc>
                <a:spcPts val="3300"/>
              </a:lnSpc>
              <a:spcBef>
                <a:spcPct val="0"/>
              </a:spcBef>
              <a:spcAft>
                <a:spcPct val="0"/>
              </a:spcAft>
              <a:defRPr sz="3100" b="1">
                <a:solidFill>
                  <a:srgbClr val="365254"/>
                </a:solidFill>
                <a:latin typeface="Calibri" pitchFamily="34" charset="0"/>
              </a:defRPr>
            </a:lvl6pPr>
            <a:lvl7pPr marL="914400" algn="l" rtl="0" eaLnBrk="1" fontAlgn="base" hangingPunct="1">
              <a:lnSpc>
                <a:spcPts val="3300"/>
              </a:lnSpc>
              <a:spcBef>
                <a:spcPct val="0"/>
              </a:spcBef>
              <a:spcAft>
                <a:spcPct val="0"/>
              </a:spcAft>
              <a:defRPr sz="3100" b="1">
                <a:solidFill>
                  <a:srgbClr val="365254"/>
                </a:solidFill>
                <a:latin typeface="Calibri" pitchFamily="34" charset="0"/>
              </a:defRPr>
            </a:lvl7pPr>
            <a:lvl8pPr marL="1371600" algn="l" rtl="0" eaLnBrk="1" fontAlgn="base" hangingPunct="1">
              <a:lnSpc>
                <a:spcPts val="3300"/>
              </a:lnSpc>
              <a:spcBef>
                <a:spcPct val="0"/>
              </a:spcBef>
              <a:spcAft>
                <a:spcPct val="0"/>
              </a:spcAft>
              <a:defRPr sz="3100" b="1">
                <a:solidFill>
                  <a:srgbClr val="365254"/>
                </a:solidFill>
                <a:latin typeface="Calibri" pitchFamily="34" charset="0"/>
              </a:defRPr>
            </a:lvl8pPr>
            <a:lvl9pPr marL="1828800" algn="l" rtl="0" eaLnBrk="1" fontAlgn="base" hangingPunct="1">
              <a:lnSpc>
                <a:spcPts val="3300"/>
              </a:lnSpc>
              <a:spcBef>
                <a:spcPct val="0"/>
              </a:spcBef>
              <a:spcAft>
                <a:spcPct val="0"/>
              </a:spcAft>
              <a:defRPr sz="3100" b="1">
                <a:solidFill>
                  <a:srgbClr val="365254"/>
                </a:solidFill>
                <a:latin typeface="Calibri" pitchFamily="34" charset="0"/>
              </a:defRPr>
            </a:lvl9pPr>
          </a:lstStyle>
          <a:p>
            <a:pPr algn="ctr">
              <a:lnSpc>
                <a:spcPts val="1500"/>
              </a:lnSpc>
            </a:pPr>
            <a:r>
              <a:rPr lang="fr-CA" sz="1300" dirty="0" smtClean="0">
                <a:solidFill>
                  <a:schemeClr val="bg1"/>
                </a:solidFill>
              </a:rPr>
              <a:t>Niveau du </a:t>
            </a:r>
            <a:r>
              <a:rPr lang="fr-CA" sz="1300" dirty="0">
                <a:solidFill>
                  <a:schemeClr val="bg1"/>
                </a:solidFill>
              </a:rPr>
              <a:t>système </a:t>
            </a:r>
            <a:endParaRPr lang="fr-CA" sz="1300" dirty="0" smtClean="0">
              <a:solidFill>
                <a:schemeClr val="bg1"/>
              </a:solidFill>
            </a:endParaRPr>
          </a:p>
          <a:p>
            <a:pPr algn="ctr">
              <a:lnSpc>
                <a:spcPts val="1500"/>
              </a:lnSpc>
            </a:pPr>
            <a:r>
              <a:rPr lang="fr-CA" sz="1300" dirty="0" smtClean="0">
                <a:solidFill>
                  <a:schemeClr val="bg1"/>
                </a:solidFill>
              </a:rPr>
              <a:t>de </a:t>
            </a:r>
            <a:r>
              <a:rPr lang="fr-CA" sz="1300" dirty="0">
                <a:solidFill>
                  <a:schemeClr val="bg1"/>
                </a:solidFill>
              </a:rPr>
              <a:t>santé</a:t>
            </a:r>
          </a:p>
          <a:p>
            <a:pPr algn="ctr">
              <a:lnSpc>
                <a:spcPts val="1500"/>
              </a:lnSpc>
            </a:pPr>
            <a:endParaRPr lang="fr-CA" sz="1300" dirty="0">
              <a:solidFill>
                <a:schemeClr val="bg1"/>
              </a:solidFill>
            </a:endParaRPr>
          </a:p>
        </p:txBody>
      </p:sp>
      <p:sp>
        <p:nvSpPr>
          <p:cNvPr id="22" name="Title 1"/>
          <p:cNvSpPr txBox="1">
            <a:spLocks/>
          </p:cNvSpPr>
          <p:nvPr>
            <p:custDataLst>
              <p:tags r:id="rId21"/>
            </p:custDataLst>
          </p:nvPr>
        </p:nvSpPr>
        <p:spPr bwMode="auto">
          <a:xfrm>
            <a:off x="322378" y="4237406"/>
            <a:ext cx="108000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lgn="l" rtl="0" eaLnBrk="1" fontAlgn="base" hangingPunct="1">
              <a:lnSpc>
                <a:spcPts val="3300"/>
              </a:lnSpc>
              <a:spcBef>
                <a:spcPct val="0"/>
              </a:spcBef>
              <a:spcAft>
                <a:spcPct val="0"/>
              </a:spcAft>
              <a:defRPr sz="3200" b="1" kern="1200" baseline="0">
                <a:solidFill>
                  <a:srgbClr val="365254"/>
                </a:solidFill>
                <a:latin typeface="+mj-lt"/>
                <a:ea typeface="+mj-ea"/>
                <a:cs typeface="+mj-cs"/>
              </a:defRPr>
            </a:lvl1pPr>
            <a:lvl2pPr algn="l" rtl="0" eaLnBrk="1" fontAlgn="base" hangingPunct="1">
              <a:lnSpc>
                <a:spcPts val="3300"/>
              </a:lnSpc>
              <a:spcBef>
                <a:spcPct val="0"/>
              </a:spcBef>
              <a:spcAft>
                <a:spcPct val="0"/>
              </a:spcAft>
              <a:defRPr sz="3100" b="1">
                <a:solidFill>
                  <a:srgbClr val="365254"/>
                </a:solidFill>
                <a:latin typeface="Calibri" pitchFamily="34" charset="0"/>
              </a:defRPr>
            </a:lvl2pPr>
            <a:lvl3pPr algn="l" rtl="0" eaLnBrk="1" fontAlgn="base" hangingPunct="1">
              <a:lnSpc>
                <a:spcPts val="3300"/>
              </a:lnSpc>
              <a:spcBef>
                <a:spcPct val="0"/>
              </a:spcBef>
              <a:spcAft>
                <a:spcPct val="0"/>
              </a:spcAft>
              <a:defRPr sz="3100" b="1">
                <a:solidFill>
                  <a:srgbClr val="365254"/>
                </a:solidFill>
                <a:latin typeface="Calibri" pitchFamily="34" charset="0"/>
              </a:defRPr>
            </a:lvl3pPr>
            <a:lvl4pPr algn="l" rtl="0" eaLnBrk="1" fontAlgn="base" hangingPunct="1">
              <a:lnSpc>
                <a:spcPts val="3300"/>
              </a:lnSpc>
              <a:spcBef>
                <a:spcPct val="0"/>
              </a:spcBef>
              <a:spcAft>
                <a:spcPct val="0"/>
              </a:spcAft>
              <a:defRPr sz="3100" b="1">
                <a:solidFill>
                  <a:srgbClr val="365254"/>
                </a:solidFill>
                <a:latin typeface="Calibri" pitchFamily="34" charset="0"/>
              </a:defRPr>
            </a:lvl4pPr>
            <a:lvl5pPr algn="l" rtl="0" eaLnBrk="1" fontAlgn="base" hangingPunct="1">
              <a:lnSpc>
                <a:spcPts val="3300"/>
              </a:lnSpc>
              <a:spcBef>
                <a:spcPct val="0"/>
              </a:spcBef>
              <a:spcAft>
                <a:spcPct val="0"/>
              </a:spcAft>
              <a:defRPr sz="3100" b="1">
                <a:solidFill>
                  <a:srgbClr val="365254"/>
                </a:solidFill>
                <a:latin typeface="Calibri" pitchFamily="34" charset="0"/>
              </a:defRPr>
            </a:lvl5pPr>
            <a:lvl6pPr marL="457200" algn="l" rtl="0" eaLnBrk="1" fontAlgn="base" hangingPunct="1">
              <a:lnSpc>
                <a:spcPts val="3300"/>
              </a:lnSpc>
              <a:spcBef>
                <a:spcPct val="0"/>
              </a:spcBef>
              <a:spcAft>
                <a:spcPct val="0"/>
              </a:spcAft>
              <a:defRPr sz="3100" b="1">
                <a:solidFill>
                  <a:srgbClr val="365254"/>
                </a:solidFill>
                <a:latin typeface="Calibri" pitchFamily="34" charset="0"/>
              </a:defRPr>
            </a:lvl6pPr>
            <a:lvl7pPr marL="914400" algn="l" rtl="0" eaLnBrk="1" fontAlgn="base" hangingPunct="1">
              <a:lnSpc>
                <a:spcPts val="3300"/>
              </a:lnSpc>
              <a:spcBef>
                <a:spcPct val="0"/>
              </a:spcBef>
              <a:spcAft>
                <a:spcPct val="0"/>
              </a:spcAft>
              <a:defRPr sz="3100" b="1">
                <a:solidFill>
                  <a:srgbClr val="365254"/>
                </a:solidFill>
                <a:latin typeface="Calibri" pitchFamily="34" charset="0"/>
              </a:defRPr>
            </a:lvl7pPr>
            <a:lvl8pPr marL="1371600" algn="l" rtl="0" eaLnBrk="1" fontAlgn="base" hangingPunct="1">
              <a:lnSpc>
                <a:spcPts val="3300"/>
              </a:lnSpc>
              <a:spcBef>
                <a:spcPct val="0"/>
              </a:spcBef>
              <a:spcAft>
                <a:spcPct val="0"/>
              </a:spcAft>
              <a:defRPr sz="3100" b="1">
                <a:solidFill>
                  <a:srgbClr val="365254"/>
                </a:solidFill>
                <a:latin typeface="Calibri" pitchFamily="34" charset="0"/>
              </a:defRPr>
            </a:lvl8pPr>
            <a:lvl9pPr marL="1828800" algn="l" rtl="0" eaLnBrk="1" fontAlgn="base" hangingPunct="1">
              <a:lnSpc>
                <a:spcPts val="3300"/>
              </a:lnSpc>
              <a:spcBef>
                <a:spcPct val="0"/>
              </a:spcBef>
              <a:spcAft>
                <a:spcPct val="0"/>
              </a:spcAft>
              <a:defRPr sz="3100" b="1">
                <a:solidFill>
                  <a:srgbClr val="365254"/>
                </a:solidFill>
                <a:latin typeface="Calibri" pitchFamily="34" charset="0"/>
              </a:defRPr>
            </a:lvl9pPr>
          </a:lstStyle>
          <a:p>
            <a:pPr algn="ctr">
              <a:lnSpc>
                <a:spcPts val="1500"/>
              </a:lnSpc>
            </a:pPr>
            <a:r>
              <a:rPr lang="fr-CA" sz="1300" dirty="0" smtClean="0">
                <a:solidFill>
                  <a:schemeClr val="bg1"/>
                </a:solidFill>
              </a:rPr>
              <a:t>Niveau national</a:t>
            </a:r>
            <a:endParaRPr lang="fr-CA" sz="1300" dirty="0">
              <a:solidFill>
                <a:schemeClr val="bg1"/>
              </a:solidFill>
            </a:endParaRPr>
          </a:p>
          <a:p>
            <a:pPr algn="ctr">
              <a:lnSpc>
                <a:spcPts val="1500"/>
              </a:lnSpc>
            </a:pPr>
            <a:endParaRPr lang="fr-CA" sz="1300" dirty="0">
              <a:solidFill>
                <a:schemeClr val="bg1"/>
              </a:solidFill>
            </a:endParaRPr>
          </a:p>
        </p:txBody>
      </p:sp>
      <p:pic>
        <p:nvPicPr>
          <p:cNvPr id="23" name="Picture 22"/>
          <p:cNvPicPr>
            <a:picLocks noChangeAspect="1"/>
          </p:cNvPicPr>
          <p:nvPr>
            <p:custDataLst>
              <p:tags r:id="rId22"/>
            </p:custDataLst>
          </p:nvPr>
        </p:nvPicPr>
        <p:blipFill>
          <a:blip r:embed="rId40" cstate="print">
            <a:extLst>
              <a:ext uri="{28A0092B-C50C-407E-A947-70E740481C1C}">
                <a14:useLocalDpi xmlns:a14="http://schemas.microsoft.com/office/drawing/2010/main" val="0"/>
              </a:ext>
            </a:extLst>
          </a:blip>
          <a:stretch>
            <a:fillRect/>
          </a:stretch>
        </p:blipFill>
        <p:spPr>
          <a:xfrm>
            <a:off x="2080639" y="3360912"/>
            <a:ext cx="765799" cy="765799"/>
          </a:xfrm>
          <a:prstGeom prst="rect">
            <a:avLst/>
          </a:prstGeom>
        </p:spPr>
      </p:pic>
      <p:pic>
        <p:nvPicPr>
          <p:cNvPr id="24" name="Picture 23"/>
          <p:cNvPicPr>
            <a:picLocks noChangeAspect="1"/>
          </p:cNvPicPr>
          <p:nvPr>
            <p:custDataLst>
              <p:tags r:id="rId23"/>
            </p:custDataLst>
          </p:nvPr>
        </p:nvPicPr>
        <p:blipFill>
          <a:blip r:embed="rId41" cstate="print">
            <a:extLst>
              <a:ext uri="{28A0092B-C50C-407E-A947-70E740481C1C}">
                <a14:useLocalDpi xmlns:a14="http://schemas.microsoft.com/office/drawing/2010/main" val="0"/>
              </a:ext>
            </a:extLst>
          </a:blip>
          <a:stretch>
            <a:fillRect/>
          </a:stretch>
        </p:blipFill>
        <p:spPr>
          <a:xfrm>
            <a:off x="1919535" y="2505585"/>
            <a:ext cx="1036820" cy="1036820"/>
          </a:xfrm>
          <a:prstGeom prst="rect">
            <a:avLst/>
          </a:prstGeom>
        </p:spPr>
      </p:pic>
      <p:pic>
        <p:nvPicPr>
          <p:cNvPr id="25" name="Picture 24"/>
          <p:cNvPicPr>
            <a:picLocks noChangeAspect="1"/>
          </p:cNvPicPr>
          <p:nvPr>
            <p:custDataLst>
              <p:tags r:id="rId24"/>
            </p:custDataLst>
          </p:nvPr>
        </p:nvPicPr>
        <p:blipFill>
          <a:blip r:embed="rId42" cstate="print">
            <a:extLst>
              <a:ext uri="{28A0092B-C50C-407E-A947-70E740481C1C}">
                <a14:useLocalDpi xmlns:a14="http://schemas.microsoft.com/office/drawing/2010/main" val="0"/>
              </a:ext>
            </a:extLst>
          </a:blip>
          <a:stretch>
            <a:fillRect/>
          </a:stretch>
        </p:blipFill>
        <p:spPr>
          <a:xfrm>
            <a:off x="2143106" y="4174116"/>
            <a:ext cx="563717" cy="563717"/>
          </a:xfrm>
          <a:prstGeom prst="rect">
            <a:avLst/>
          </a:prstGeom>
        </p:spPr>
      </p:pic>
      <p:pic>
        <p:nvPicPr>
          <p:cNvPr id="26" name="Picture 25"/>
          <p:cNvPicPr>
            <a:picLocks noChangeAspect="1"/>
          </p:cNvPicPr>
          <p:nvPr>
            <p:custDataLst>
              <p:tags r:id="rId25"/>
            </p:custDataLst>
          </p:nvPr>
        </p:nvPicPr>
        <p:blipFill>
          <a:blip r:embed="rId41" cstate="print">
            <a:extLst>
              <a:ext uri="{28A0092B-C50C-407E-A947-70E740481C1C}">
                <a14:useLocalDpi xmlns:a14="http://schemas.microsoft.com/office/drawing/2010/main" val="0"/>
              </a:ext>
            </a:extLst>
          </a:blip>
          <a:stretch>
            <a:fillRect/>
          </a:stretch>
        </p:blipFill>
        <p:spPr>
          <a:xfrm>
            <a:off x="3449952" y="2505585"/>
            <a:ext cx="1036820" cy="1036820"/>
          </a:xfrm>
          <a:prstGeom prst="rect">
            <a:avLst/>
          </a:prstGeom>
        </p:spPr>
      </p:pic>
      <p:pic>
        <p:nvPicPr>
          <p:cNvPr id="27" name="Picture 26"/>
          <p:cNvPicPr>
            <a:picLocks noChangeAspect="1"/>
          </p:cNvPicPr>
          <p:nvPr>
            <p:custDataLst>
              <p:tags r:id="rId26"/>
            </p:custDataLst>
          </p:nvPr>
        </p:nvPicPr>
        <p:blipFill>
          <a:blip r:embed="rId41" cstate="print">
            <a:extLst>
              <a:ext uri="{28A0092B-C50C-407E-A947-70E740481C1C}">
                <a14:useLocalDpi xmlns:a14="http://schemas.microsoft.com/office/drawing/2010/main" val="0"/>
              </a:ext>
            </a:extLst>
          </a:blip>
          <a:stretch>
            <a:fillRect/>
          </a:stretch>
        </p:blipFill>
        <p:spPr>
          <a:xfrm>
            <a:off x="4939071" y="2505585"/>
            <a:ext cx="1036820" cy="1036820"/>
          </a:xfrm>
          <a:prstGeom prst="rect">
            <a:avLst/>
          </a:prstGeom>
        </p:spPr>
      </p:pic>
      <p:pic>
        <p:nvPicPr>
          <p:cNvPr id="28" name="Picture 27"/>
          <p:cNvPicPr>
            <a:picLocks noChangeAspect="1"/>
          </p:cNvPicPr>
          <p:nvPr>
            <p:custDataLst>
              <p:tags r:id="rId27"/>
            </p:custDataLst>
          </p:nvPr>
        </p:nvPicPr>
        <p:blipFill>
          <a:blip r:embed="rId41" cstate="print">
            <a:extLst>
              <a:ext uri="{28A0092B-C50C-407E-A947-70E740481C1C}">
                <a14:useLocalDpi xmlns:a14="http://schemas.microsoft.com/office/drawing/2010/main" val="0"/>
              </a:ext>
            </a:extLst>
          </a:blip>
          <a:stretch>
            <a:fillRect/>
          </a:stretch>
        </p:blipFill>
        <p:spPr>
          <a:xfrm>
            <a:off x="6494539" y="2505585"/>
            <a:ext cx="1036820" cy="1036820"/>
          </a:xfrm>
          <a:prstGeom prst="rect">
            <a:avLst/>
          </a:prstGeom>
        </p:spPr>
      </p:pic>
      <p:pic>
        <p:nvPicPr>
          <p:cNvPr id="29" name="Picture 28"/>
          <p:cNvPicPr>
            <a:picLocks noChangeAspect="1"/>
          </p:cNvPicPr>
          <p:nvPr>
            <p:custDataLst>
              <p:tags r:id="rId28"/>
            </p:custDataLst>
          </p:nvPr>
        </p:nvPicPr>
        <p:blipFill>
          <a:blip r:embed="rId40" cstate="print">
            <a:extLst>
              <a:ext uri="{28A0092B-C50C-407E-A947-70E740481C1C}">
                <a14:useLocalDpi xmlns:a14="http://schemas.microsoft.com/office/drawing/2010/main" val="0"/>
              </a:ext>
            </a:extLst>
          </a:blip>
          <a:stretch>
            <a:fillRect/>
          </a:stretch>
        </p:blipFill>
        <p:spPr>
          <a:xfrm>
            <a:off x="3611056" y="3360912"/>
            <a:ext cx="765799" cy="765799"/>
          </a:xfrm>
          <a:prstGeom prst="rect">
            <a:avLst/>
          </a:prstGeom>
        </p:spPr>
      </p:pic>
      <p:pic>
        <p:nvPicPr>
          <p:cNvPr id="30" name="Picture 29"/>
          <p:cNvPicPr>
            <a:picLocks noChangeAspect="1"/>
          </p:cNvPicPr>
          <p:nvPr>
            <p:custDataLst>
              <p:tags r:id="rId29"/>
            </p:custDataLst>
          </p:nvPr>
        </p:nvPicPr>
        <p:blipFill>
          <a:blip r:embed="rId40" cstate="print">
            <a:extLst>
              <a:ext uri="{28A0092B-C50C-407E-A947-70E740481C1C}">
                <a14:useLocalDpi xmlns:a14="http://schemas.microsoft.com/office/drawing/2010/main" val="0"/>
              </a:ext>
            </a:extLst>
          </a:blip>
          <a:stretch>
            <a:fillRect/>
          </a:stretch>
        </p:blipFill>
        <p:spPr>
          <a:xfrm>
            <a:off x="5083087" y="3360912"/>
            <a:ext cx="765799" cy="765799"/>
          </a:xfrm>
          <a:prstGeom prst="rect">
            <a:avLst/>
          </a:prstGeom>
        </p:spPr>
      </p:pic>
      <p:pic>
        <p:nvPicPr>
          <p:cNvPr id="31" name="Picture 30"/>
          <p:cNvPicPr>
            <a:picLocks noChangeAspect="1"/>
          </p:cNvPicPr>
          <p:nvPr>
            <p:custDataLst>
              <p:tags r:id="rId30"/>
            </p:custDataLst>
          </p:nvPr>
        </p:nvPicPr>
        <p:blipFill>
          <a:blip r:embed="rId40" cstate="print">
            <a:extLst>
              <a:ext uri="{28A0092B-C50C-407E-A947-70E740481C1C}">
                <a14:useLocalDpi xmlns:a14="http://schemas.microsoft.com/office/drawing/2010/main" val="0"/>
              </a:ext>
            </a:extLst>
          </a:blip>
          <a:stretch>
            <a:fillRect/>
          </a:stretch>
        </p:blipFill>
        <p:spPr>
          <a:xfrm>
            <a:off x="6693552" y="3360912"/>
            <a:ext cx="765799" cy="765799"/>
          </a:xfrm>
          <a:prstGeom prst="rect">
            <a:avLst/>
          </a:prstGeom>
        </p:spPr>
      </p:pic>
      <p:pic>
        <p:nvPicPr>
          <p:cNvPr id="32" name="Picture 31"/>
          <p:cNvPicPr>
            <a:picLocks noChangeAspect="1"/>
          </p:cNvPicPr>
          <p:nvPr>
            <p:custDataLst>
              <p:tags r:id="rId31"/>
            </p:custDataLst>
          </p:nvPr>
        </p:nvPicPr>
        <p:blipFill>
          <a:blip r:embed="rId40" cstate="print">
            <a:extLst>
              <a:ext uri="{28A0092B-C50C-407E-A947-70E740481C1C}">
                <a14:useLocalDpi xmlns:a14="http://schemas.microsoft.com/office/drawing/2010/main" val="0"/>
              </a:ext>
            </a:extLst>
          </a:blip>
          <a:stretch>
            <a:fillRect/>
          </a:stretch>
        </p:blipFill>
        <p:spPr>
          <a:xfrm>
            <a:off x="8166217" y="3360912"/>
            <a:ext cx="765799" cy="765799"/>
          </a:xfrm>
          <a:prstGeom prst="rect">
            <a:avLst/>
          </a:prstGeom>
        </p:spPr>
      </p:pic>
      <p:pic>
        <p:nvPicPr>
          <p:cNvPr id="33" name="Picture 32"/>
          <p:cNvPicPr>
            <a:picLocks noChangeAspect="1"/>
          </p:cNvPicPr>
          <p:nvPr>
            <p:custDataLst>
              <p:tags r:id="rId32"/>
            </p:custDataLst>
          </p:nvPr>
        </p:nvPicPr>
        <p:blipFill>
          <a:blip r:embed="rId42" cstate="print">
            <a:extLst>
              <a:ext uri="{28A0092B-C50C-407E-A947-70E740481C1C}">
                <a14:useLocalDpi xmlns:a14="http://schemas.microsoft.com/office/drawing/2010/main" val="0"/>
              </a:ext>
            </a:extLst>
          </a:blip>
          <a:stretch>
            <a:fillRect/>
          </a:stretch>
        </p:blipFill>
        <p:spPr>
          <a:xfrm>
            <a:off x="3712023" y="4174116"/>
            <a:ext cx="563717" cy="563717"/>
          </a:xfrm>
          <a:prstGeom prst="rect">
            <a:avLst/>
          </a:prstGeom>
        </p:spPr>
      </p:pic>
      <p:pic>
        <p:nvPicPr>
          <p:cNvPr id="34" name="Content Placeholder 19"/>
          <p:cNvPicPr>
            <a:picLocks noChangeAspect="1"/>
          </p:cNvPicPr>
          <p:nvPr>
            <p:custDataLst>
              <p:tags r:id="rId33"/>
            </p:custDataLst>
          </p:nvPr>
        </p:nvPicPr>
        <p:blipFill>
          <a:blip r:embed="rId43" cstate="print">
            <a:extLst>
              <a:ext uri="{28A0092B-C50C-407E-A947-70E740481C1C}">
                <a14:useLocalDpi xmlns:a14="http://schemas.microsoft.com/office/drawing/2010/main" val="0"/>
              </a:ext>
            </a:extLst>
          </a:blip>
          <a:stretch>
            <a:fillRect/>
          </a:stretch>
        </p:blipFill>
        <p:spPr>
          <a:xfrm>
            <a:off x="5012426" y="804334"/>
            <a:ext cx="869608" cy="869608"/>
          </a:xfrm>
          <a:prstGeom prst="rect">
            <a:avLst/>
          </a:prstGeom>
        </p:spPr>
      </p:pic>
      <p:pic>
        <p:nvPicPr>
          <p:cNvPr id="35" name="Content Placeholder 19"/>
          <p:cNvPicPr>
            <a:picLocks noChangeAspect="1"/>
          </p:cNvPicPr>
          <p:nvPr>
            <p:custDataLst>
              <p:tags r:id="rId34"/>
            </p:custDataLst>
          </p:nvPr>
        </p:nvPicPr>
        <p:blipFill>
          <a:blip r:embed="rId44" cstate="print">
            <a:extLst>
              <a:ext uri="{28A0092B-C50C-407E-A947-70E740481C1C}">
                <a14:useLocalDpi xmlns:a14="http://schemas.microsoft.com/office/drawing/2010/main" val="0"/>
              </a:ext>
            </a:extLst>
          </a:blip>
          <a:stretch>
            <a:fillRect/>
          </a:stretch>
        </p:blipFill>
        <p:spPr>
          <a:xfrm>
            <a:off x="1978310" y="806366"/>
            <a:ext cx="869608" cy="869608"/>
          </a:xfrm>
          <a:prstGeom prst="rect">
            <a:avLst/>
          </a:prstGeom>
        </p:spPr>
      </p:pic>
      <p:pic>
        <p:nvPicPr>
          <p:cNvPr id="36" name="Content Placeholder 19"/>
          <p:cNvPicPr>
            <a:picLocks noChangeAspect="1"/>
          </p:cNvPicPr>
          <p:nvPr>
            <p:custDataLst>
              <p:tags r:id="rId35"/>
            </p:custDataLst>
          </p:nvPr>
        </p:nvPicPr>
        <p:blipFill>
          <a:blip r:embed="rId45" cstate="print">
            <a:extLst>
              <a:ext uri="{28A0092B-C50C-407E-A947-70E740481C1C}">
                <a14:useLocalDpi xmlns:a14="http://schemas.microsoft.com/office/drawing/2010/main" val="0"/>
              </a:ext>
            </a:extLst>
          </a:blip>
          <a:stretch>
            <a:fillRect/>
          </a:stretch>
        </p:blipFill>
        <p:spPr>
          <a:xfrm>
            <a:off x="6526643" y="789231"/>
            <a:ext cx="868888" cy="869608"/>
          </a:xfrm>
          <a:prstGeom prst="rect">
            <a:avLst/>
          </a:prstGeom>
        </p:spPr>
      </p:pic>
      <p:pic>
        <p:nvPicPr>
          <p:cNvPr id="37" name="Content Placeholder 19"/>
          <p:cNvPicPr>
            <a:picLocks noChangeAspect="1"/>
          </p:cNvPicPr>
          <p:nvPr>
            <p:custDataLst>
              <p:tags r:id="rId36"/>
            </p:custDataLst>
          </p:nvPr>
        </p:nvPicPr>
        <p:blipFill>
          <a:blip r:embed="rId46" cstate="print">
            <a:extLst>
              <a:ext uri="{28A0092B-C50C-407E-A947-70E740481C1C}">
                <a14:useLocalDpi xmlns:a14="http://schemas.microsoft.com/office/drawing/2010/main" val="0"/>
              </a:ext>
            </a:extLst>
          </a:blip>
          <a:stretch>
            <a:fillRect/>
          </a:stretch>
        </p:blipFill>
        <p:spPr>
          <a:xfrm>
            <a:off x="8029903" y="811058"/>
            <a:ext cx="869608" cy="869608"/>
          </a:xfrm>
          <a:prstGeom prst="rect">
            <a:avLst/>
          </a:prstGeom>
        </p:spPr>
      </p:pic>
      <p:pic>
        <p:nvPicPr>
          <p:cNvPr id="38" name="Picture 37"/>
          <p:cNvPicPr>
            <a:picLocks noChangeAspect="1"/>
          </p:cNvPicPr>
          <p:nvPr>
            <p:custDataLst>
              <p:tags r:id="rId37"/>
            </p:custDataLst>
          </p:nvPr>
        </p:nvPicPr>
        <p:blipFill>
          <a:blip r:embed="rId47" cstate="print">
            <a:extLst>
              <a:ext uri="{28A0092B-C50C-407E-A947-70E740481C1C}">
                <a14:useLocalDpi xmlns:a14="http://schemas.microsoft.com/office/drawing/2010/main" val="0"/>
              </a:ext>
            </a:extLst>
          </a:blip>
          <a:stretch>
            <a:fillRect/>
          </a:stretch>
        </p:blipFill>
        <p:spPr>
          <a:xfrm>
            <a:off x="3502307" y="799002"/>
            <a:ext cx="860982" cy="860982"/>
          </a:xfrm>
          <a:prstGeom prst="rect">
            <a:avLst/>
          </a:prstGeom>
        </p:spPr>
      </p:pic>
    </p:spTree>
    <p:extLst>
      <p:ext uri="{BB962C8B-B14F-4D97-AF65-F5344CB8AC3E}">
        <p14:creationId xmlns:p14="http://schemas.microsoft.com/office/powerpoint/2010/main" val="3293460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noGrp="1"/>
          </p:cNvGraphicFramePr>
          <p:nvPr>
            <p:custDataLst>
              <p:tags r:id="rId1"/>
            </p:custDataLst>
            <p:extLst>
              <p:ext uri="{D42A27DB-BD31-4B8C-83A1-F6EECF244321}">
                <p14:modId xmlns:p14="http://schemas.microsoft.com/office/powerpoint/2010/main" val="3029878301"/>
              </p:ext>
            </p:extLst>
          </p:nvPr>
        </p:nvGraphicFramePr>
        <p:xfrm>
          <a:off x="755576" y="1059582"/>
          <a:ext cx="7704856" cy="4083918"/>
        </p:xfrm>
        <a:graphic>
          <a:graphicData uri="http://schemas.openxmlformats.org/drawingml/2006/chart">
            <c:chart xmlns:c="http://schemas.openxmlformats.org/drawingml/2006/chart" xmlns:r="http://schemas.openxmlformats.org/officeDocument/2006/relationships" r:id="rId5"/>
          </a:graphicData>
        </a:graphic>
      </p:graphicFrame>
      <p:sp>
        <p:nvSpPr>
          <p:cNvPr id="3" name="Title 1">
            <a:extLst>
              <a:ext uri="{FF2B5EF4-FFF2-40B4-BE49-F238E27FC236}">
                <a16:creationId xmlns:a16="http://schemas.microsoft.com/office/drawing/2014/main" xmlns="" id="{AED26C45-9EEF-4D89-87AD-E4DE905999CA}"/>
              </a:ext>
            </a:extLst>
          </p:cNvPr>
          <p:cNvSpPr txBox="1">
            <a:spLocks/>
          </p:cNvSpPr>
          <p:nvPr>
            <p:custDataLst>
              <p:tags r:id="rId2"/>
            </p:custDataLst>
          </p:nvPr>
        </p:nvSpPr>
        <p:spPr>
          <a:xfrm>
            <a:off x="457200" y="123478"/>
            <a:ext cx="7715200" cy="846386"/>
          </a:xfrm>
          <a:prstGeom prst="rect">
            <a:avLst/>
          </a:prstGeom>
        </p:spPr>
        <p:txBody>
          <a:bodyPr/>
          <a:lstStyle>
            <a:lvl1pPr algn="l" defTabSz="914400" rtl="0" eaLnBrk="1" latinLnBrk="0" hangingPunct="1">
              <a:lnSpc>
                <a:spcPts val="3300"/>
              </a:lnSpc>
              <a:spcBef>
                <a:spcPct val="0"/>
              </a:spcBef>
              <a:buNone/>
              <a:defRPr sz="3300" kern="1200">
                <a:solidFill>
                  <a:srgbClr val="365254"/>
                </a:solidFill>
                <a:latin typeface="+mj-lt"/>
                <a:ea typeface="+mj-ea"/>
                <a:cs typeface="+mj-cs"/>
              </a:defRPr>
            </a:lvl1pPr>
          </a:lstStyle>
          <a:p>
            <a:r>
              <a:rPr lang="fr-CA" dirty="0" smtClean="0"/>
              <a:t>La classification </a:t>
            </a:r>
            <a:r>
              <a:rPr lang="fr-CA" dirty="0" err="1" smtClean="0"/>
              <a:t>RUG</a:t>
            </a:r>
            <a:r>
              <a:rPr lang="fr-CA" dirty="0" smtClean="0"/>
              <a:t>-III Plus peut servir à décrire les résidents des établissements</a:t>
            </a:r>
            <a:endParaRPr lang="fr-CA" dirty="0">
              <a:solidFill>
                <a:srgbClr val="ED7024"/>
              </a:solidFill>
            </a:endParaRPr>
          </a:p>
        </p:txBody>
      </p:sp>
    </p:spTree>
    <p:extLst>
      <p:ext uri="{BB962C8B-B14F-4D97-AF65-F5344CB8AC3E}">
        <p14:creationId xmlns:p14="http://schemas.microsoft.com/office/powerpoint/2010/main" val="2035901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D26C45-9EEF-4D89-87AD-E4DE905999CA}"/>
              </a:ext>
            </a:extLst>
          </p:cNvPr>
          <p:cNvSpPr>
            <a:spLocks noGrp="1"/>
          </p:cNvSpPr>
          <p:nvPr>
            <p:ph type="title"/>
            <p:custDataLst>
              <p:tags r:id="rId1"/>
            </p:custDataLst>
          </p:nvPr>
        </p:nvSpPr>
        <p:spPr>
          <a:xfrm>
            <a:off x="457200" y="435374"/>
            <a:ext cx="8219256" cy="846386"/>
          </a:xfrm>
        </p:spPr>
        <p:txBody>
          <a:bodyPr/>
          <a:lstStyle/>
          <a:p>
            <a:r>
              <a:rPr lang="fr-CA" b="1" dirty="0" smtClean="0"/>
              <a:t>Les valeurs de l’</a:t>
            </a:r>
            <a:r>
              <a:rPr lang="fr-CA" b="1" dirty="0" err="1" smtClean="0"/>
              <a:t>IGC</a:t>
            </a:r>
            <a:r>
              <a:rPr lang="fr-CA" b="1" dirty="0" smtClean="0"/>
              <a:t> peuvent servir à comparer les organismes</a:t>
            </a:r>
            <a:endParaRPr lang="fr-CA" b="1" dirty="0">
              <a:solidFill>
                <a:srgbClr val="ED7024"/>
              </a:solidFill>
            </a:endParaRPr>
          </a:p>
        </p:txBody>
      </p:sp>
      <p:sp>
        <p:nvSpPr>
          <p:cNvPr id="5" name="Up Arrow 5">
            <a:extLst>
              <a:ext uri="{FF2B5EF4-FFF2-40B4-BE49-F238E27FC236}">
                <a16:creationId xmlns:a16="http://schemas.microsoft.com/office/drawing/2014/main" xmlns="" id="{2CB5A8D6-2149-4899-82CE-13604BD9E436}"/>
              </a:ext>
            </a:extLst>
          </p:cNvPr>
          <p:cNvSpPr/>
          <p:nvPr>
            <p:custDataLst>
              <p:tags r:id="rId2"/>
            </p:custDataLst>
          </p:nvPr>
        </p:nvSpPr>
        <p:spPr>
          <a:xfrm>
            <a:off x="8291016" y="1529452"/>
            <a:ext cx="288032" cy="538185"/>
          </a:xfrm>
          <a:prstGeom prst="upArrow">
            <a:avLst/>
          </a:prstGeom>
          <a:solidFill>
            <a:schemeClr val="accent4"/>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Up Arrow 7">
            <a:extLst>
              <a:ext uri="{FF2B5EF4-FFF2-40B4-BE49-F238E27FC236}">
                <a16:creationId xmlns:a16="http://schemas.microsoft.com/office/drawing/2014/main" xmlns="" id="{D5EF96C4-E15D-4056-A942-C90C891FED7A}"/>
              </a:ext>
            </a:extLst>
          </p:cNvPr>
          <p:cNvSpPr/>
          <p:nvPr>
            <p:custDataLst>
              <p:tags r:id="rId3"/>
            </p:custDataLst>
          </p:nvPr>
        </p:nvSpPr>
        <p:spPr>
          <a:xfrm flipV="1">
            <a:off x="637745" y="1580252"/>
            <a:ext cx="261847" cy="467436"/>
          </a:xfrm>
          <a:prstGeom prst="upArrow">
            <a:avLst/>
          </a:prstGeom>
          <a:solidFill>
            <a:schemeClr val="accent4"/>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nvGrpSpPr>
          <p:cNvPr id="7" name="Group 6">
            <a:extLst>
              <a:ext uri="{FF2B5EF4-FFF2-40B4-BE49-F238E27FC236}">
                <a16:creationId xmlns:a16="http://schemas.microsoft.com/office/drawing/2014/main" xmlns="" id="{FA0D923F-EE50-49DE-9EF8-02CD26F282A4}"/>
              </a:ext>
            </a:extLst>
          </p:cNvPr>
          <p:cNvGrpSpPr/>
          <p:nvPr>
            <p:custDataLst>
              <p:tags r:id="rId4"/>
            </p:custDataLst>
          </p:nvPr>
        </p:nvGrpSpPr>
        <p:grpSpPr>
          <a:xfrm>
            <a:off x="899592" y="1398136"/>
            <a:ext cx="7344816" cy="576064"/>
            <a:chOff x="899592" y="843558"/>
            <a:chExt cx="7344816" cy="576064"/>
          </a:xfrm>
        </p:grpSpPr>
        <p:grpSp>
          <p:nvGrpSpPr>
            <p:cNvPr id="8" name="Group 7">
              <a:extLst>
                <a:ext uri="{FF2B5EF4-FFF2-40B4-BE49-F238E27FC236}">
                  <a16:creationId xmlns:a16="http://schemas.microsoft.com/office/drawing/2014/main" xmlns="" id="{C411A916-CEA1-449D-9B43-4A68220B4AAE}"/>
                </a:ext>
              </a:extLst>
            </p:cNvPr>
            <p:cNvGrpSpPr/>
            <p:nvPr/>
          </p:nvGrpSpPr>
          <p:grpSpPr>
            <a:xfrm>
              <a:off x="899592" y="1136823"/>
              <a:ext cx="7344816" cy="282799"/>
              <a:chOff x="899592" y="4533494"/>
              <a:chExt cx="7344816" cy="282799"/>
            </a:xfrm>
          </p:grpSpPr>
          <p:cxnSp>
            <p:nvCxnSpPr>
              <p:cNvPr id="12" name="Straight Connector 11">
                <a:extLst>
                  <a:ext uri="{FF2B5EF4-FFF2-40B4-BE49-F238E27FC236}">
                    <a16:creationId xmlns:a16="http://schemas.microsoft.com/office/drawing/2014/main" xmlns="" id="{2CCC26AE-42DC-41D3-BA55-3E047B5F9AB2}"/>
                  </a:ext>
                </a:extLst>
              </p:cNvPr>
              <p:cNvCxnSpPr/>
              <p:nvPr/>
            </p:nvCxnSpPr>
            <p:spPr>
              <a:xfrm>
                <a:off x="899592" y="4676080"/>
                <a:ext cx="7344816" cy="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xmlns="" id="{50B81CE9-6111-4920-862C-C87F9FDE75C5}"/>
                  </a:ext>
                </a:extLst>
              </p:cNvPr>
              <p:cNvGrpSpPr/>
              <p:nvPr/>
            </p:nvGrpSpPr>
            <p:grpSpPr>
              <a:xfrm>
                <a:off x="2987824" y="4533494"/>
                <a:ext cx="3456384" cy="282799"/>
                <a:chOff x="2987824" y="4533494"/>
                <a:chExt cx="3456384" cy="282799"/>
              </a:xfrm>
            </p:grpSpPr>
            <p:cxnSp>
              <p:nvCxnSpPr>
                <p:cNvPr id="15" name="Straight Connector 14">
                  <a:extLst>
                    <a:ext uri="{FF2B5EF4-FFF2-40B4-BE49-F238E27FC236}">
                      <a16:creationId xmlns:a16="http://schemas.microsoft.com/office/drawing/2014/main" xmlns="" id="{1651A930-CCE5-4B2F-90E2-A9969B8975EC}"/>
                    </a:ext>
                  </a:extLst>
                </p:cNvPr>
                <p:cNvCxnSpPr/>
                <p:nvPr/>
              </p:nvCxnSpPr>
              <p:spPr>
                <a:xfrm>
                  <a:off x="2987824" y="4545789"/>
                  <a:ext cx="0" cy="27050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E56613FA-BB8F-4A2F-A8A6-3F5FAD8B273A}"/>
                    </a:ext>
                  </a:extLst>
                </p:cNvPr>
                <p:cNvCxnSpPr/>
                <p:nvPr/>
              </p:nvCxnSpPr>
              <p:spPr>
                <a:xfrm>
                  <a:off x="6444208" y="4533494"/>
                  <a:ext cx="0" cy="270504"/>
                </a:xfrm>
                <a:prstGeom prst="line">
                  <a:avLst/>
                </a:prstGeom>
                <a:ln w="38100"/>
              </p:spPr>
              <p:style>
                <a:lnRef idx="1">
                  <a:schemeClr val="accent1"/>
                </a:lnRef>
                <a:fillRef idx="0">
                  <a:schemeClr val="accent1"/>
                </a:fillRef>
                <a:effectRef idx="0">
                  <a:schemeClr val="accent1"/>
                </a:effectRef>
                <a:fontRef idx="minor">
                  <a:schemeClr val="tx1"/>
                </a:fontRef>
              </p:style>
            </p:cxnSp>
          </p:grpSp>
        </p:grpSp>
        <p:sp>
          <p:nvSpPr>
            <p:cNvPr id="10" name="TextBox 9">
              <a:extLst>
                <a:ext uri="{FF2B5EF4-FFF2-40B4-BE49-F238E27FC236}">
                  <a16:creationId xmlns:a16="http://schemas.microsoft.com/office/drawing/2014/main" xmlns="" id="{3BAA26EA-4D45-44D1-8AEF-0E0614675F36}"/>
                </a:ext>
              </a:extLst>
            </p:cNvPr>
            <p:cNvSpPr txBox="1"/>
            <p:nvPr/>
          </p:nvSpPr>
          <p:spPr>
            <a:xfrm>
              <a:off x="1907703" y="868797"/>
              <a:ext cx="2088233" cy="369332"/>
            </a:xfrm>
            <a:prstGeom prst="rect">
              <a:avLst/>
            </a:prstGeom>
            <a:noFill/>
          </p:spPr>
          <p:txBody>
            <a:bodyPr wrap="square" rtlCol="0">
              <a:spAutoFit/>
            </a:bodyPr>
            <a:lstStyle/>
            <a:p>
              <a:pPr algn="ctr"/>
              <a:r>
                <a:rPr lang="fr-CA" dirty="0" smtClean="0"/>
                <a:t>1,0</a:t>
              </a:r>
              <a:endParaRPr lang="fr-CA" dirty="0"/>
            </a:p>
          </p:txBody>
        </p:sp>
        <p:sp>
          <p:nvSpPr>
            <p:cNvPr id="11" name="TextBox 10">
              <a:extLst>
                <a:ext uri="{FF2B5EF4-FFF2-40B4-BE49-F238E27FC236}">
                  <a16:creationId xmlns:a16="http://schemas.microsoft.com/office/drawing/2014/main" xmlns="" id="{0656735A-CBFD-4EB1-9E74-612409A76BAC}"/>
                </a:ext>
              </a:extLst>
            </p:cNvPr>
            <p:cNvSpPr txBox="1"/>
            <p:nvPr/>
          </p:nvSpPr>
          <p:spPr>
            <a:xfrm>
              <a:off x="5292081" y="843558"/>
              <a:ext cx="2232248" cy="369332"/>
            </a:xfrm>
            <a:prstGeom prst="rect">
              <a:avLst/>
            </a:prstGeom>
            <a:noFill/>
          </p:spPr>
          <p:txBody>
            <a:bodyPr wrap="square" rtlCol="0">
              <a:spAutoFit/>
            </a:bodyPr>
            <a:lstStyle/>
            <a:p>
              <a:pPr algn="ctr"/>
              <a:r>
                <a:rPr lang="fr-CA" dirty="0" smtClean="0"/>
                <a:t>1,5</a:t>
              </a:r>
            </a:p>
          </p:txBody>
        </p:sp>
      </p:grpSp>
      <p:pic>
        <p:nvPicPr>
          <p:cNvPr id="24" name="Content Placeholder 19"/>
          <p:cNvPicPr>
            <a:picLocks noChangeAspect="1"/>
          </p:cNvPicPr>
          <p:nvPr>
            <p:custDataLst>
              <p:tags r:id="rId5"/>
            </p:custDataLst>
          </p:nvPr>
        </p:nvPicPr>
        <p:blipFill>
          <a:blip r:embed="rId12" cstate="print">
            <a:extLst>
              <a:ext uri="{28A0092B-C50C-407E-A947-70E740481C1C}">
                <a14:useLocalDpi xmlns:a14="http://schemas.microsoft.com/office/drawing/2010/main" val="0"/>
              </a:ext>
            </a:extLst>
          </a:blip>
          <a:stretch>
            <a:fillRect/>
          </a:stretch>
        </p:blipFill>
        <p:spPr>
          <a:xfrm>
            <a:off x="2273896" y="2046208"/>
            <a:ext cx="1368152" cy="1368152"/>
          </a:xfrm>
          <a:prstGeom prst="rect">
            <a:avLst/>
          </a:prstGeom>
        </p:spPr>
      </p:pic>
      <p:pic>
        <p:nvPicPr>
          <p:cNvPr id="25" name="Content Placeholder 19"/>
          <p:cNvPicPr>
            <a:picLocks noChangeAspect="1"/>
          </p:cNvPicPr>
          <p:nvPr>
            <p:custDataLst>
              <p:tags r:id="rId6"/>
            </p:custDataLst>
          </p:nvPr>
        </p:nvPicPr>
        <p:blipFill>
          <a:blip r:embed="rId13" cstate="print">
            <a:extLst>
              <a:ext uri="{28A0092B-C50C-407E-A947-70E740481C1C}">
                <a14:useLocalDpi xmlns:a14="http://schemas.microsoft.com/office/drawing/2010/main" val="0"/>
              </a:ext>
            </a:extLst>
          </a:blip>
          <a:stretch>
            <a:fillRect/>
          </a:stretch>
        </p:blipFill>
        <p:spPr>
          <a:xfrm>
            <a:off x="5730280" y="2046208"/>
            <a:ext cx="1434008" cy="1434008"/>
          </a:xfrm>
          <a:prstGeom prst="rect">
            <a:avLst/>
          </a:prstGeom>
        </p:spPr>
      </p:pic>
      <p:sp>
        <p:nvSpPr>
          <p:cNvPr id="3" name="TextBox 2"/>
          <p:cNvSpPr txBox="1"/>
          <p:nvPr>
            <p:custDataLst>
              <p:tags r:id="rId7"/>
            </p:custDataLst>
          </p:nvPr>
        </p:nvSpPr>
        <p:spPr>
          <a:xfrm>
            <a:off x="1907703" y="3426554"/>
            <a:ext cx="1734345" cy="369332"/>
          </a:xfrm>
          <a:prstGeom prst="rect">
            <a:avLst/>
          </a:prstGeom>
          <a:noFill/>
        </p:spPr>
        <p:txBody>
          <a:bodyPr wrap="square" rtlCol="0">
            <a:spAutoFit/>
          </a:bodyPr>
          <a:lstStyle/>
          <a:p>
            <a:r>
              <a:rPr lang="fr-CA" b="1" dirty="0"/>
              <a:t>Établissement A</a:t>
            </a:r>
          </a:p>
        </p:txBody>
      </p:sp>
      <p:sp>
        <p:nvSpPr>
          <p:cNvPr id="26" name="TextBox 25"/>
          <p:cNvSpPr txBox="1"/>
          <p:nvPr>
            <p:custDataLst>
              <p:tags r:id="rId8"/>
            </p:custDataLst>
          </p:nvPr>
        </p:nvSpPr>
        <p:spPr>
          <a:xfrm>
            <a:off x="5508104" y="3498562"/>
            <a:ext cx="1944216" cy="369332"/>
          </a:xfrm>
          <a:prstGeom prst="rect">
            <a:avLst/>
          </a:prstGeom>
          <a:noFill/>
        </p:spPr>
        <p:txBody>
          <a:bodyPr wrap="square" rtlCol="0">
            <a:spAutoFit/>
          </a:bodyPr>
          <a:lstStyle/>
          <a:p>
            <a:r>
              <a:rPr lang="fr-CA" b="1" dirty="0"/>
              <a:t>Établissement B</a:t>
            </a:r>
          </a:p>
        </p:txBody>
      </p:sp>
      <p:sp>
        <p:nvSpPr>
          <p:cNvPr id="18" name="Text Placeholder 9">
            <a:extLst>
              <a:ext uri="{FF2B5EF4-FFF2-40B4-BE49-F238E27FC236}">
                <a16:creationId xmlns:a16="http://schemas.microsoft.com/office/drawing/2014/main" xmlns="" id="{6CD219CB-3F37-49F5-BAA1-73F68BDD445C}"/>
              </a:ext>
            </a:extLst>
          </p:cNvPr>
          <p:cNvSpPr txBox="1">
            <a:spLocks/>
          </p:cNvSpPr>
          <p:nvPr>
            <p:custDataLst>
              <p:tags r:id="rId9"/>
            </p:custDataLst>
          </p:nvPr>
        </p:nvSpPr>
        <p:spPr bwMode="auto">
          <a:xfrm>
            <a:off x="768668" y="4155926"/>
            <a:ext cx="718770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marL="182563" indent="-182563" algn="l" rtl="0" eaLnBrk="1" fontAlgn="base" hangingPunct="1">
              <a:lnSpc>
                <a:spcPts val="2400"/>
              </a:lnSpc>
              <a:spcBef>
                <a:spcPts val="600"/>
              </a:spcBef>
              <a:spcAft>
                <a:spcPts val="900"/>
              </a:spcAft>
              <a:buSzPct val="90000"/>
              <a:buFont typeface="Calibri" panose="020F0502020204030204" pitchFamily="34" charset="0"/>
              <a:buChar char="•"/>
              <a:defRPr sz="2200" b="0" kern="1200" baseline="0">
                <a:solidFill>
                  <a:srgbClr val="365254"/>
                </a:solidFill>
                <a:latin typeface="+mn-lt"/>
                <a:ea typeface="+mn-ea"/>
                <a:cs typeface="+mn-cs"/>
              </a:defRPr>
            </a:lvl1pPr>
            <a:lvl2pPr marL="449263" indent="-182563" algn="l" rtl="0" eaLnBrk="1" fontAlgn="base" hangingPunct="1">
              <a:lnSpc>
                <a:spcPts val="2200"/>
              </a:lnSpc>
              <a:spcBef>
                <a:spcPts val="600"/>
              </a:spcBef>
              <a:spcAft>
                <a:spcPts val="600"/>
              </a:spcAft>
              <a:buFont typeface="Calibri" panose="020F0502020204030204" pitchFamily="34" charset="0"/>
              <a:buChar char="‒"/>
              <a:defRPr sz="2000" kern="1200">
                <a:solidFill>
                  <a:schemeClr val="tx1"/>
                </a:solidFill>
                <a:latin typeface="+mn-lt"/>
                <a:ea typeface="+mn-ea"/>
                <a:cs typeface="+mn-cs"/>
              </a:defRPr>
            </a:lvl2pPr>
            <a:lvl3pPr marL="266700" indent="0" algn="l" rtl="0" eaLnBrk="1" fontAlgn="base" hangingPunct="1">
              <a:lnSpc>
                <a:spcPts val="2100"/>
              </a:lnSpc>
              <a:spcBef>
                <a:spcPts val="600"/>
              </a:spcBef>
              <a:spcAft>
                <a:spcPts val="600"/>
              </a:spcAft>
              <a:buFontTx/>
              <a:buNone/>
              <a:defRPr sz="2000" kern="1200" baseline="0">
                <a:solidFill>
                  <a:schemeClr val="tx1"/>
                </a:solidFill>
                <a:latin typeface="+mn-lt"/>
                <a:ea typeface="+mn-ea"/>
                <a:cs typeface="+mn-cs"/>
              </a:defRPr>
            </a:lvl3pPr>
            <a:lvl4pPr marL="449263" indent="-182563" algn="l" rtl="0" eaLnBrk="1" fontAlgn="base"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rtl="0" eaLnBrk="1" fontAlgn="base"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Bef>
                <a:spcPts val="0"/>
              </a:spcBef>
              <a:spcAft>
                <a:spcPts val="0"/>
              </a:spcAft>
              <a:buFont typeface="Calibri" panose="020F0502020204030204" pitchFamily="34" charset="0"/>
              <a:buNone/>
            </a:pPr>
            <a:r>
              <a:rPr lang="fr-CA" dirty="0" smtClean="0"/>
              <a:t>Les résidents de l’établissement B exigent plus de ressources que ceux de l’établissement A</a:t>
            </a:r>
            <a:endParaRPr lang="fr-CA" dirty="0"/>
          </a:p>
        </p:txBody>
      </p:sp>
    </p:spTree>
    <p:extLst>
      <p:ext uri="{BB962C8B-B14F-4D97-AF65-F5344CB8AC3E}">
        <p14:creationId xmlns:p14="http://schemas.microsoft.com/office/powerpoint/2010/main" val="3270138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8">
                                            <p:txEl>
                                              <p:pRg st="0" end="0"/>
                                            </p:txEl>
                                          </p:spTgt>
                                        </p:tgtEl>
                                        <p:attrNameLst>
                                          <p:attrName>style.visibility</p:attrName>
                                        </p:attrNameLst>
                                      </p:cBhvr>
                                      <p:to>
                                        <p:strVal val="visible"/>
                                      </p:to>
                                    </p:set>
                                    <p:animEffect transition="in" filter="fade">
                                      <p:cBhvr>
                                        <p:cTn id="20"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8"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61&quot;/&gt;&lt;/object&gt;&lt;object type=&quot;3&quot; unique_id=&quot;10005&quot;&gt;&lt;property id=&quot;20148&quot; value=&quot;5&quot;/&gt;&lt;property id=&quot;20300&quot; value=&quot;Slide 2&quot;/&gt;&lt;property id=&quot;20307&quot; value=&quot;264&quot;/&gt;&lt;/object&gt;&lt;object type=&quot;3&quot; unique_id=&quot;10006&quot;&gt;&lt;property id=&quot;20148&quot; value=&quot;5&quot;/&gt;&lt;property id=&quot;20300&quot; value=&quot;Slide 3&quot;/&gt;&lt;property id=&quot;20307&quot; value=&quot;267&quot;/&gt;&lt;/object&gt;&lt;object type=&quot;3&quot; unique_id=&quot;10007&quot;&gt;&lt;property id=&quot;20148&quot; value=&quot;5&quot;/&gt;&lt;property id=&quot;20300&quot; value=&quot;Slide 4&quot;/&gt;&lt;property id=&quot;20307&quot; value=&quot;282&quot;/&gt;&lt;/object&gt;&lt;object type=&quot;3&quot; unique_id=&quot;10008&quot;&gt;&lt;property id=&quot;20148&quot; value=&quot;5&quot;/&gt;&lt;property id=&quot;20300&quot; value=&quot;Slide 5&quot;/&gt;&lt;property id=&quot;20307&quot; value=&quot;269&quot;/&gt;&lt;/object&gt;&lt;object type=&quot;3&quot; unique_id=&quot;10009&quot;&gt;&lt;property id=&quot;20148&quot; value=&quot;5&quot;/&gt;&lt;property id=&quot;20300&quot; value=&quot;Slide 6&quot;/&gt;&lt;property id=&quot;20307&quot; value=&quot;281&quot;/&gt;&lt;/object&gt;&lt;object type=&quot;3&quot; unique_id=&quot;10010&quot;&gt;&lt;property id=&quot;20148&quot; value=&quot;5&quot;/&gt;&lt;property id=&quot;20300&quot; value=&quot;Slide 7 - &amp;quot;Activity debrief&amp;quot;&quot;/&gt;&lt;property id=&quot;20307&quot; value=&quot;283&quot;/&gt;&lt;/object&gt;&lt;object type=&quot;3&quot; unique_id=&quot;10011&quot;&gt;&lt;property id=&quot;20148&quot; value=&quot;5&quot;/&gt;&lt;property id=&quot;20300&quot; value=&quot;Slide 8&quot;/&gt;&lt;property id=&quot;20307&quot; value=&quot;270&quot;/&gt;&lt;/object&gt;&lt;object type=&quot;3&quot; unique_id=&quot;10012&quot;&gt;&lt;property id=&quot;20148&quot; value=&quot;5&quot;/&gt;&lt;property id=&quot;20300&quot; value=&quot;Slide 9 - &amp;quot;Summary&amp;quot;&quot;/&gt;&lt;property id=&quot;20307&quot; value=&quot;274&quot;/&gt;&lt;/object&gt;&lt;object type=&quot;3&quot; unique_id=&quot;10013&quot;&gt;&lt;property id=&quot;20148&quot; value=&quot;5&quot;/&gt;&lt;property id=&quot;20300&quot; value=&quot;Slide 10 - &amp;quot;Contact us&amp;quot;&quot;/&gt;&lt;property id=&quot;20307&quot; value=&quot;262&quot;/&gt;&lt;/object&gt;&lt;object type=&quot;3&quot; unique_id=&quot;10014&quot;&gt;&lt;property id=&quot;20148&quot; value=&quot;5&quot;/&gt;&lt;property id=&quot;20300&quot; value=&quot;Slide 11 - &amp;quot;Next steps&amp;quot;&quot;/&gt;&lt;property id=&quot;20307&quot; value=&quot;275&quot;/&gt;&lt;/objec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4"/>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5"/>
</p:tagLst>
</file>

<file path=ppt/tags/tag21.xml><?xml version="1.0" encoding="utf-8"?>
<p:tagLst xmlns:a="http://schemas.openxmlformats.org/drawingml/2006/main" xmlns:r="http://schemas.openxmlformats.org/officeDocument/2006/relationships" xmlns:p="http://schemas.openxmlformats.org/presentationml/2006/main">
  <p:tag name="NUM" val="6"/>
</p:tagLst>
</file>

<file path=ppt/tags/tag22.xml><?xml version="1.0" encoding="utf-8"?>
<p:tagLst xmlns:a="http://schemas.openxmlformats.org/drawingml/2006/main" xmlns:r="http://schemas.openxmlformats.org/officeDocument/2006/relationships" xmlns:p="http://schemas.openxmlformats.org/presentationml/2006/main">
  <p:tag name="NUM" val="7"/>
</p:tagLst>
</file>

<file path=ppt/tags/tag23.xml><?xml version="1.0" encoding="utf-8"?>
<p:tagLst xmlns:a="http://schemas.openxmlformats.org/drawingml/2006/main" xmlns:r="http://schemas.openxmlformats.org/officeDocument/2006/relationships" xmlns:p="http://schemas.openxmlformats.org/presentationml/2006/main">
  <p:tag name="NUM" val="8"/>
</p:tagLst>
</file>

<file path=ppt/tags/tag24.xml><?xml version="1.0" encoding="utf-8"?>
<p:tagLst xmlns:a="http://schemas.openxmlformats.org/drawingml/2006/main" xmlns:r="http://schemas.openxmlformats.org/officeDocument/2006/relationships" xmlns:p="http://schemas.openxmlformats.org/presentationml/2006/main">
  <p:tag name="NUM" val="9"/>
</p:tagLst>
</file>

<file path=ppt/tags/tag25.xml><?xml version="1.0" encoding="utf-8"?>
<p:tagLst xmlns:a="http://schemas.openxmlformats.org/drawingml/2006/main" xmlns:r="http://schemas.openxmlformats.org/officeDocument/2006/relationships" xmlns:p="http://schemas.openxmlformats.org/presentationml/2006/main">
  <p:tag name="NUM" val="10"/>
</p:tagLst>
</file>

<file path=ppt/tags/tag26.xml><?xml version="1.0" encoding="utf-8"?>
<p:tagLst xmlns:a="http://schemas.openxmlformats.org/drawingml/2006/main" xmlns:r="http://schemas.openxmlformats.org/officeDocument/2006/relationships" xmlns:p="http://schemas.openxmlformats.org/presentationml/2006/main">
  <p:tag name="NUM" val="11"/>
</p:tagLst>
</file>

<file path=ppt/tags/tag27.xml><?xml version="1.0" encoding="utf-8"?>
<p:tagLst xmlns:a="http://schemas.openxmlformats.org/drawingml/2006/main" xmlns:r="http://schemas.openxmlformats.org/officeDocument/2006/relationships" xmlns:p="http://schemas.openxmlformats.org/presentationml/2006/main">
  <p:tag name="NUM" val="12"/>
</p:tagLst>
</file>

<file path=ppt/tags/tag28.xml><?xml version="1.0" encoding="utf-8"?>
<p:tagLst xmlns:a="http://schemas.openxmlformats.org/drawingml/2006/main" xmlns:r="http://schemas.openxmlformats.org/officeDocument/2006/relationships" xmlns:p="http://schemas.openxmlformats.org/presentationml/2006/main">
  <p:tag name="NUM" val="13"/>
</p:tagLst>
</file>

<file path=ppt/tags/tag29.xml><?xml version="1.0" encoding="utf-8"?>
<p:tagLst xmlns:a="http://schemas.openxmlformats.org/drawingml/2006/main" xmlns:r="http://schemas.openxmlformats.org/officeDocument/2006/relationships" xmlns:p="http://schemas.openxmlformats.org/presentationml/2006/main">
  <p:tag name="NUM" val="14"/>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15"/>
</p:tagLst>
</file>

<file path=ppt/tags/tag31.xml><?xml version="1.0" encoding="utf-8"?>
<p:tagLst xmlns:a="http://schemas.openxmlformats.org/drawingml/2006/main" xmlns:r="http://schemas.openxmlformats.org/officeDocument/2006/relationships" xmlns:p="http://schemas.openxmlformats.org/presentationml/2006/main">
  <p:tag name="NUM" val="16"/>
</p:tagLst>
</file>

<file path=ppt/tags/tag32.xml><?xml version="1.0" encoding="utf-8"?>
<p:tagLst xmlns:a="http://schemas.openxmlformats.org/drawingml/2006/main" xmlns:r="http://schemas.openxmlformats.org/officeDocument/2006/relationships" xmlns:p="http://schemas.openxmlformats.org/presentationml/2006/main">
  <p:tag name="NUM" val="17"/>
</p:tagLst>
</file>

<file path=ppt/tags/tag33.xml><?xml version="1.0" encoding="utf-8"?>
<p:tagLst xmlns:a="http://schemas.openxmlformats.org/drawingml/2006/main" xmlns:r="http://schemas.openxmlformats.org/officeDocument/2006/relationships" xmlns:p="http://schemas.openxmlformats.org/presentationml/2006/main">
  <p:tag name="NUM" val="18"/>
</p:tagLst>
</file>

<file path=ppt/tags/tag34.xml><?xml version="1.0" encoding="utf-8"?>
<p:tagLst xmlns:a="http://schemas.openxmlformats.org/drawingml/2006/main" xmlns:r="http://schemas.openxmlformats.org/officeDocument/2006/relationships" xmlns:p="http://schemas.openxmlformats.org/presentationml/2006/main">
  <p:tag name="NUM" val="19"/>
</p:tagLst>
</file>

<file path=ppt/tags/tag35.xml><?xml version="1.0" encoding="utf-8"?>
<p:tagLst xmlns:a="http://schemas.openxmlformats.org/drawingml/2006/main" xmlns:r="http://schemas.openxmlformats.org/officeDocument/2006/relationships" xmlns:p="http://schemas.openxmlformats.org/presentationml/2006/main">
  <p:tag name="NUM" val="20"/>
</p:tagLst>
</file>

<file path=ppt/tags/tag36.xml><?xml version="1.0" encoding="utf-8"?>
<p:tagLst xmlns:a="http://schemas.openxmlformats.org/drawingml/2006/main" xmlns:r="http://schemas.openxmlformats.org/officeDocument/2006/relationships" xmlns:p="http://schemas.openxmlformats.org/presentationml/2006/main">
  <p:tag name="NUM" val="21"/>
</p:tagLst>
</file>

<file path=ppt/tags/tag37.xml><?xml version="1.0" encoding="utf-8"?>
<p:tagLst xmlns:a="http://schemas.openxmlformats.org/drawingml/2006/main" xmlns:r="http://schemas.openxmlformats.org/officeDocument/2006/relationships" xmlns:p="http://schemas.openxmlformats.org/presentationml/2006/main">
  <p:tag name="NUM" val="22"/>
</p:tagLst>
</file>

<file path=ppt/tags/tag38.xml><?xml version="1.0" encoding="utf-8"?>
<p:tagLst xmlns:a="http://schemas.openxmlformats.org/drawingml/2006/main" xmlns:r="http://schemas.openxmlformats.org/officeDocument/2006/relationships" xmlns:p="http://schemas.openxmlformats.org/presentationml/2006/main">
  <p:tag name="NUM" val="23"/>
</p:tagLst>
</file>

<file path=ppt/tags/tag39.xml><?xml version="1.0" encoding="utf-8"?>
<p:tagLst xmlns:a="http://schemas.openxmlformats.org/drawingml/2006/main" xmlns:r="http://schemas.openxmlformats.org/officeDocument/2006/relationships" xmlns:p="http://schemas.openxmlformats.org/presentationml/2006/main">
  <p:tag name="NUM" val="24"/>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40.xml><?xml version="1.0" encoding="utf-8"?>
<p:tagLst xmlns:a="http://schemas.openxmlformats.org/drawingml/2006/main" xmlns:r="http://schemas.openxmlformats.org/officeDocument/2006/relationships" xmlns:p="http://schemas.openxmlformats.org/presentationml/2006/main">
  <p:tag name="NUM" val="25"/>
</p:tagLst>
</file>

<file path=ppt/tags/tag41.xml><?xml version="1.0" encoding="utf-8"?>
<p:tagLst xmlns:a="http://schemas.openxmlformats.org/drawingml/2006/main" xmlns:r="http://schemas.openxmlformats.org/officeDocument/2006/relationships" xmlns:p="http://schemas.openxmlformats.org/presentationml/2006/main">
  <p:tag name="NUM" val="26"/>
</p:tagLst>
</file>

<file path=ppt/tags/tag42.xml><?xml version="1.0" encoding="utf-8"?>
<p:tagLst xmlns:a="http://schemas.openxmlformats.org/drawingml/2006/main" xmlns:r="http://schemas.openxmlformats.org/officeDocument/2006/relationships" xmlns:p="http://schemas.openxmlformats.org/presentationml/2006/main">
  <p:tag name="NUM" val="27"/>
</p:tagLst>
</file>

<file path=ppt/tags/tag43.xml><?xml version="1.0" encoding="utf-8"?>
<p:tagLst xmlns:a="http://schemas.openxmlformats.org/drawingml/2006/main" xmlns:r="http://schemas.openxmlformats.org/officeDocument/2006/relationships" xmlns:p="http://schemas.openxmlformats.org/presentationml/2006/main">
  <p:tag name="NUM" val="28"/>
</p:tagLst>
</file>

<file path=ppt/tags/tag44.xml><?xml version="1.0" encoding="utf-8"?>
<p:tagLst xmlns:a="http://schemas.openxmlformats.org/drawingml/2006/main" xmlns:r="http://schemas.openxmlformats.org/officeDocument/2006/relationships" xmlns:p="http://schemas.openxmlformats.org/presentationml/2006/main">
  <p:tag name="NUM" val="29"/>
</p:tagLst>
</file>

<file path=ppt/tags/tag45.xml><?xml version="1.0" encoding="utf-8"?>
<p:tagLst xmlns:a="http://schemas.openxmlformats.org/drawingml/2006/main" xmlns:r="http://schemas.openxmlformats.org/officeDocument/2006/relationships" xmlns:p="http://schemas.openxmlformats.org/presentationml/2006/main">
  <p:tag name="NUM" val="30"/>
</p:tagLst>
</file>

<file path=ppt/tags/tag46.xml><?xml version="1.0" encoding="utf-8"?>
<p:tagLst xmlns:a="http://schemas.openxmlformats.org/drawingml/2006/main" xmlns:r="http://schemas.openxmlformats.org/officeDocument/2006/relationships" xmlns:p="http://schemas.openxmlformats.org/presentationml/2006/main">
  <p:tag name="NUM" val="31"/>
</p:tagLst>
</file>

<file path=ppt/tags/tag47.xml><?xml version="1.0" encoding="utf-8"?>
<p:tagLst xmlns:a="http://schemas.openxmlformats.org/drawingml/2006/main" xmlns:r="http://schemas.openxmlformats.org/officeDocument/2006/relationships" xmlns:p="http://schemas.openxmlformats.org/presentationml/2006/main">
  <p:tag name="NUM" val="32"/>
</p:tagLst>
</file>

<file path=ppt/tags/tag48.xml><?xml version="1.0" encoding="utf-8"?>
<p:tagLst xmlns:a="http://schemas.openxmlformats.org/drawingml/2006/main" xmlns:r="http://schemas.openxmlformats.org/officeDocument/2006/relationships" xmlns:p="http://schemas.openxmlformats.org/presentationml/2006/main">
  <p:tag name="NUM" val="33"/>
</p:tagLst>
</file>

<file path=ppt/tags/tag49.xml><?xml version="1.0" encoding="utf-8"?>
<p:tagLst xmlns:a="http://schemas.openxmlformats.org/drawingml/2006/main" xmlns:r="http://schemas.openxmlformats.org/officeDocument/2006/relationships" xmlns:p="http://schemas.openxmlformats.org/presentationml/2006/main">
  <p:tag name="NUM" val="34"/>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35"/>
</p:tagLst>
</file>

<file path=ppt/tags/tag51.xml><?xml version="1.0" encoding="utf-8"?>
<p:tagLst xmlns:a="http://schemas.openxmlformats.org/drawingml/2006/main" xmlns:r="http://schemas.openxmlformats.org/officeDocument/2006/relationships" xmlns:p="http://schemas.openxmlformats.org/presentationml/2006/main">
  <p:tag name="NUM" val="36"/>
</p:tagLst>
</file>

<file path=ppt/tags/tag52.xml><?xml version="1.0" encoding="utf-8"?>
<p:tagLst xmlns:a="http://schemas.openxmlformats.org/drawingml/2006/main" xmlns:r="http://schemas.openxmlformats.org/officeDocument/2006/relationships" xmlns:p="http://schemas.openxmlformats.org/presentationml/2006/main">
  <p:tag name="NUM" val="37"/>
</p:tagLst>
</file>

<file path=ppt/tags/tag53.xml><?xml version="1.0" encoding="utf-8"?>
<p:tagLst xmlns:a="http://schemas.openxmlformats.org/drawingml/2006/main" xmlns:r="http://schemas.openxmlformats.org/officeDocument/2006/relationships" xmlns:p="http://schemas.openxmlformats.org/presentationml/2006/main">
  <p:tag name="NUM" val="1"/>
</p:tagLst>
</file>

<file path=ppt/tags/tag54.xml><?xml version="1.0" encoding="utf-8"?>
<p:tagLst xmlns:a="http://schemas.openxmlformats.org/drawingml/2006/main" xmlns:r="http://schemas.openxmlformats.org/officeDocument/2006/relationships" xmlns:p="http://schemas.openxmlformats.org/presentationml/2006/main">
  <p:tag name="NUM" val="2"/>
</p:tagLst>
</file>

<file path=ppt/tags/tag55.xml><?xml version="1.0" encoding="utf-8"?>
<p:tagLst xmlns:a="http://schemas.openxmlformats.org/drawingml/2006/main" xmlns:r="http://schemas.openxmlformats.org/officeDocument/2006/relationships" xmlns:p="http://schemas.openxmlformats.org/presentationml/2006/main">
  <p:tag name="NUM" val="1"/>
</p:tagLst>
</file>

<file path=ppt/tags/tag56.xml><?xml version="1.0" encoding="utf-8"?>
<p:tagLst xmlns:a="http://schemas.openxmlformats.org/drawingml/2006/main" xmlns:r="http://schemas.openxmlformats.org/officeDocument/2006/relationships" xmlns:p="http://schemas.openxmlformats.org/presentationml/2006/main">
  <p:tag name="NUM" val="2"/>
</p:tagLst>
</file>

<file path=ppt/tags/tag57.xml><?xml version="1.0" encoding="utf-8"?>
<p:tagLst xmlns:a="http://schemas.openxmlformats.org/drawingml/2006/main" xmlns:r="http://schemas.openxmlformats.org/officeDocument/2006/relationships" xmlns:p="http://schemas.openxmlformats.org/presentationml/2006/main">
  <p:tag name="NUM" val="3"/>
</p:tagLst>
</file>

<file path=ppt/tags/tag58.xml><?xml version="1.0" encoding="utf-8"?>
<p:tagLst xmlns:a="http://schemas.openxmlformats.org/drawingml/2006/main" xmlns:r="http://schemas.openxmlformats.org/officeDocument/2006/relationships" xmlns:p="http://schemas.openxmlformats.org/presentationml/2006/main">
  <p:tag name="NUM" val="4"/>
</p:tagLst>
</file>

<file path=ppt/tags/tag59.xml><?xml version="1.0" encoding="utf-8"?>
<p:tagLst xmlns:a="http://schemas.openxmlformats.org/drawingml/2006/main" xmlns:r="http://schemas.openxmlformats.org/officeDocument/2006/relationships" xmlns:p="http://schemas.openxmlformats.org/presentationml/2006/main">
  <p:tag name="NUM" val="5"/>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60.xml><?xml version="1.0" encoding="utf-8"?>
<p:tagLst xmlns:a="http://schemas.openxmlformats.org/drawingml/2006/main" xmlns:r="http://schemas.openxmlformats.org/officeDocument/2006/relationships" xmlns:p="http://schemas.openxmlformats.org/presentationml/2006/main">
  <p:tag name="NUM" val="6"/>
</p:tagLst>
</file>

<file path=ppt/tags/tag61.xml><?xml version="1.0" encoding="utf-8"?>
<p:tagLst xmlns:a="http://schemas.openxmlformats.org/drawingml/2006/main" xmlns:r="http://schemas.openxmlformats.org/officeDocument/2006/relationships" xmlns:p="http://schemas.openxmlformats.org/presentationml/2006/main">
  <p:tag name="NUM" val="7"/>
</p:tagLst>
</file>

<file path=ppt/tags/tag62.xml><?xml version="1.0" encoding="utf-8"?>
<p:tagLst xmlns:a="http://schemas.openxmlformats.org/drawingml/2006/main" xmlns:r="http://schemas.openxmlformats.org/officeDocument/2006/relationships" xmlns:p="http://schemas.openxmlformats.org/presentationml/2006/main">
  <p:tag name="NUM" val="8"/>
</p:tagLst>
</file>

<file path=ppt/tags/tag63.xml><?xml version="1.0" encoding="utf-8"?>
<p:tagLst xmlns:a="http://schemas.openxmlformats.org/drawingml/2006/main" xmlns:r="http://schemas.openxmlformats.org/officeDocument/2006/relationships" xmlns:p="http://schemas.openxmlformats.org/presentationml/2006/main">
  <p:tag name="NUM" val="9"/>
</p:tagLst>
</file>

<file path=ppt/tags/tag64.xml><?xml version="1.0" encoding="utf-8"?>
<p:tagLst xmlns:a="http://schemas.openxmlformats.org/drawingml/2006/main" xmlns:r="http://schemas.openxmlformats.org/officeDocument/2006/relationships" xmlns:p="http://schemas.openxmlformats.org/presentationml/2006/main">
  <p:tag name="NUM" val="1"/>
</p:tagLst>
</file>

<file path=ppt/tags/tag65.xml><?xml version="1.0" encoding="utf-8"?>
<p:tagLst xmlns:a="http://schemas.openxmlformats.org/drawingml/2006/main" xmlns:r="http://schemas.openxmlformats.org/officeDocument/2006/relationships" xmlns:p="http://schemas.openxmlformats.org/presentationml/2006/main">
  <p:tag name="NUM" val="2"/>
</p:tagLst>
</file>

<file path=ppt/tags/tag66.xml><?xml version="1.0" encoding="utf-8"?>
<p:tagLst xmlns:a="http://schemas.openxmlformats.org/drawingml/2006/main" xmlns:r="http://schemas.openxmlformats.org/officeDocument/2006/relationships" xmlns:p="http://schemas.openxmlformats.org/presentationml/2006/main">
  <p:tag name="NUM" val="3"/>
</p:tagLst>
</file>

<file path=ppt/tags/tag67.xml><?xml version="1.0" encoding="utf-8"?>
<p:tagLst xmlns:a="http://schemas.openxmlformats.org/drawingml/2006/main" xmlns:r="http://schemas.openxmlformats.org/officeDocument/2006/relationships" xmlns:p="http://schemas.openxmlformats.org/presentationml/2006/main">
  <p:tag name="NUM" val="1"/>
</p:tagLst>
</file>

<file path=ppt/tags/tag68.xml><?xml version="1.0" encoding="utf-8"?>
<p:tagLst xmlns:a="http://schemas.openxmlformats.org/drawingml/2006/main" xmlns:r="http://schemas.openxmlformats.org/officeDocument/2006/relationships" xmlns:p="http://schemas.openxmlformats.org/presentationml/2006/main">
  <p:tag name="NUM" val="2"/>
</p:tagLst>
</file>

<file path=ppt/tags/tag69.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70.xml><?xml version="1.0" encoding="utf-8"?>
<p:tagLst xmlns:a="http://schemas.openxmlformats.org/drawingml/2006/main" xmlns:r="http://schemas.openxmlformats.org/officeDocument/2006/relationships" xmlns:p="http://schemas.openxmlformats.org/presentationml/2006/main">
  <p:tag name="NUM" val="1"/>
</p:tagLst>
</file>

<file path=ppt/tags/tag71.xml><?xml version="1.0" encoding="utf-8"?>
<p:tagLst xmlns:a="http://schemas.openxmlformats.org/drawingml/2006/main" xmlns:r="http://schemas.openxmlformats.org/officeDocument/2006/relationships" xmlns:p="http://schemas.openxmlformats.org/presentationml/2006/main">
  <p:tag name="NUM" val="2"/>
</p:tagLst>
</file>

<file path=ppt/tags/tag72.xml><?xml version="1.0" encoding="utf-8"?>
<p:tagLst xmlns:a="http://schemas.openxmlformats.org/drawingml/2006/main" xmlns:r="http://schemas.openxmlformats.org/officeDocument/2006/relationships" xmlns:p="http://schemas.openxmlformats.org/presentationml/2006/main">
  <p:tag name="NUM" val="3"/>
</p:tagLst>
</file>

<file path=ppt/tags/tag73.xml><?xml version="1.0" encoding="utf-8"?>
<p:tagLst xmlns:a="http://schemas.openxmlformats.org/drawingml/2006/main" xmlns:r="http://schemas.openxmlformats.org/officeDocument/2006/relationships" xmlns:p="http://schemas.openxmlformats.org/presentationml/2006/main">
  <p:tag name="NUM" val="1"/>
</p:tagLst>
</file>

<file path=ppt/tags/tag74.xml><?xml version="1.0" encoding="utf-8"?>
<p:tagLst xmlns:a="http://schemas.openxmlformats.org/drawingml/2006/main" xmlns:r="http://schemas.openxmlformats.org/officeDocument/2006/relationships" xmlns:p="http://schemas.openxmlformats.org/presentationml/2006/main">
  <p:tag name="NUM" val="2"/>
</p:tagLst>
</file>

<file path=ppt/tags/tag75.xml><?xml version="1.0" encoding="utf-8"?>
<p:tagLst xmlns:a="http://schemas.openxmlformats.org/drawingml/2006/main" xmlns:r="http://schemas.openxmlformats.org/officeDocument/2006/relationships" xmlns:p="http://schemas.openxmlformats.org/presentationml/2006/main">
  <p:tag name="NUM" val="3"/>
</p:tagLst>
</file>

<file path=ppt/tags/tag76.xml><?xml version="1.0" encoding="utf-8"?>
<p:tagLst xmlns:a="http://schemas.openxmlformats.org/drawingml/2006/main" xmlns:r="http://schemas.openxmlformats.org/officeDocument/2006/relationships" xmlns:p="http://schemas.openxmlformats.org/presentationml/2006/main">
  <p:tag name="NUM" val="1"/>
</p:tagLst>
</file>

<file path=ppt/tags/tag77.xml><?xml version="1.0" encoding="utf-8"?>
<p:tagLst xmlns:a="http://schemas.openxmlformats.org/drawingml/2006/main" xmlns:r="http://schemas.openxmlformats.org/officeDocument/2006/relationships" xmlns:p="http://schemas.openxmlformats.org/presentationml/2006/main">
  <p:tag name="NUM" val="2"/>
</p:tagLst>
</file>

<file path=ppt/tags/tag78.xml><?xml version="1.0" encoding="utf-8"?>
<p:tagLst xmlns:a="http://schemas.openxmlformats.org/drawingml/2006/main" xmlns:r="http://schemas.openxmlformats.org/officeDocument/2006/relationships" xmlns:p="http://schemas.openxmlformats.org/presentationml/2006/main">
  <p:tag name="NUM" val="3"/>
</p:tagLst>
</file>

<file path=ppt/tags/tag79.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4"/>
</p:tagLst>
</file>

<file path=ppt/tags/tag80.xml><?xml version="1.0" encoding="utf-8"?>
<p:tagLst xmlns:a="http://schemas.openxmlformats.org/drawingml/2006/main" xmlns:r="http://schemas.openxmlformats.org/officeDocument/2006/relationships" xmlns:p="http://schemas.openxmlformats.org/presentationml/2006/main">
  <p:tag name="NUM" val="2"/>
</p:tagLst>
</file>

<file path=ppt/tags/tag81.xml><?xml version="1.0" encoding="utf-8"?>
<p:tagLst xmlns:a="http://schemas.openxmlformats.org/drawingml/2006/main" xmlns:r="http://schemas.openxmlformats.org/officeDocument/2006/relationships" xmlns:p="http://schemas.openxmlformats.org/presentationml/2006/main">
  <p:tag name="NUM" val="3"/>
</p:tagLst>
</file>

<file path=ppt/tags/tag82.xml><?xml version="1.0" encoding="utf-8"?>
<p:tagLst xmlns:a="http://schemas.openxmlformats.org/drawingml/2006/main" xmlns:r="http://schemas.openxmlformats.org/officeDocument/2006/relationships" xmlns:p="http://schemas.openxmlformats.org/presentationml/2006/main">
  <p:tag name="NUM" val="4"/>
</p:tagLst>
</file>

<file path=ppt/tags/tag83.xml><?xml version="1.0" encoding="utf-8"?>
<p:tagLst xmlns:a="http://schemas.openxmlformats.org/drawingml/2006/main" xmlns:r="http://schemas.openxmlformats.org/officeDocument/2006/relationships" xmlns:p="http://schemas.openxmlformats.org/presentationml/2006/main">
  <p:tag name="NUM" val="1"/>
</p:tagLst>
</file>

<file path=ppt/tags/tag84.xml><?xml version="1.0" encoding="utf-8"?>
<p:tagLst xmlns:a="http://schemas.openxmlformats.org/drawingml/2006/main" xmlns:r="http://schemas.openxmlformats.org/officeDocument/2006/relationships" xmlns:p="http://schemas.openxmlformats.org/presentationml/2006/main">
  <p:tag name="NUM" val="2"/>
</p:tagLst>
</file>

<file path=ppt/tags/tag85.xml><?xml version="1.0" encoding="utf-8"?>
<p:tagLst xmlns:a="http://schemas.openxmlformats.org/drawingml/2006/main" xmlns:r="http://schemas.openxmlformats.org/officeDocument/2006/relationships" xmlns:p="http://schemas.openxmlformats.org/presentationml/2006/main">
  <p:tag name="NUM" val="3"/>
</p:tagLst>
</file>

<file path=ppt/tags/tag86.xml><?xml version="1.0" encoding="utf-8"?>
<p:tagLst xmlns:a="http://schemas.openxmlformats.org/drawingml/2006/main" xmlns:r="http://schemas.openxmlformats.org/officeDocument/2006/relationships" xmlns:p="http://schemas.openxmlformats.org/presentationml/2006/main">
  <p:tag name="NUM" val="1"/>
</p:tagLst>
</file>

<file path=ppt/tags/tag87.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Transition_Li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CIHI Branding">
      <a:dk1>
        <a:srgbClr val="000000"/>
      </a:dk1>
      <a:lt1>
        <a:sysClr val="window" lastClr="FFFFFF"/>
      </a:lt1>
      <a:dk2>
        <a:srgbClr val="000000"/>
      </a:dk2>
      <a:lt2>
        <a:srgbClr val="FFFFFF"/>
      </a:lt2>
      <a:accent1>
        <a:srgbClr val="365254"/>
      </a:accent1>
      <a:accent2>
        <a:srgbClr val="14838E"/>
      </a:accent2>
      <a:accent3>
        <a:srgbClr val="00A199"/>
      </a:accent3>
      <a:accent4>
        <a:srgbClr val="ED7024"/>
      </a:accent4>
      <a:accent5>
        <a:srgbClr val="000000"/>
      </a:accent5>
      <a:accent6>
        <a:srgbClr val="33BDB7"/>
      </a:accent6>
      <a:hlink>
        <a:srgbClr val="0070C0"/>
      </a:hlink>
      <a:folHlink>
        <a:srgbClr val="85206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PT_FR" id="{F13D9936-FABE-4D8C-8CB3-D773E881188C}" vid="{33F15FB0-CD73-4C20-86FC-5B041C49A5F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WC Template_Staged_Web conferences_20171208</Template>
  <TotalTime>32075</TotalTime>
  <Words>560</Words>
  <Application>Microsoft Office PowerPoint</Application>
  <PresentationFormat>On-screen Show (16:9)</PresentationFormat>
  <Paragraphs>107</Paragraphs>
  <Slides>18</Slides>
  <Notes>17</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Transition_Lime</vt:lpstr>
      <vt:lpstr>Office Theme</vt:lpstr>
      <vt:lpstr>Custom Design</vt:lpstr>
      <vt:lpstr>Les SDSLD dans la mire : à quoi servent les systèmes de groupes clients?</vt:lpstr>
      <vt:lpstr>PowerPoint Presentation</vt:lpstr>
      <vt:lpstr>Que sont les systèmes de groupes clients?</vt:lpstr>
      <vt:lpstr>Groupes d’utilisation des ressources III Plus (RUG-III Plus)</vt:lpstr>
      <vt:lpstr>PowerPoint Presentation</vt:lpstr>
      <vt:lpstr>PowerPoint Presentation</vt:lpstr>
      <vt:lpstr>À quoi servent les systèmes de groupes clients?</vt:lpstr>
      <vt:lpstr>PowerPoint Presentation</vt:lpstr>
      <vt:lpstr>Les valeurs de l’IGC peuvent servir à comparer les organismes</vt:lpstr>
      <vt:lpstr>À combiner avec d’autres mesures</vt:lpstr>
      <vt:lpstr>À planifier des politiques et programmes</vt:lpstr>
      <vt:lpstr>À évaluer les politiques et programmes</vt:lpstr>
      <vt:lpstr>Utilisation du système RUG-III Plus comme outil d’aide à la prise de décisions</vt:lpstr>
      <vt:lpstr>PowerPoint Presentation</vt:lpstr>
      <vt:lpstr>PowerPoint Presentation</vt:lpstr>
      <vt:lpstr>Où peut-on obtenir des précisions sur le système RUG-III Plus? </vt:lpstr>
      <vt:lpstr>PowerPoint Presentation</vt:lpstr>
      <vt:lpstr>PowerPoint Presentation</vt:lpstr>
    </vt:vector>
  </TitlesOfParts>
  <Company>Canadian Institute for Health Information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Cristina German</dc:creator>
  <cp:lastModifiedBy>Cristina German</cp:lastModifiedBy>
  <cp:revision>163</cp:revision>
  <dcterms:created xsi:type="dcterms:W3CDTF">2018-01-09T18:47:06Z</dcterms:created>
  <dcterms:modified xsi:type="dcterms:W3CDTF">2018-09-14T15:29:47Z</dcterms:modified>
</cp:coreProperties>
</file>